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83" r:id="rId6"/>
    <p:sldId id="260" r:id="rId7"/>
    <p:sldId id="261" r:id="rId8"/>
    <p:sldId id="262" r:id="rId9"/>
    <p:sldId id="264" r:id="rId10"/>
    <p:sldId id="263" r:id="rId11"/>
    <p:sldId id="276" r:id="rId12"/>
    <p:sldId id="272" r:id="rId13"/>
    <p:sldId id="268" r:id="rId14"/>
    <p:sldId id="279" r:id="rId15"/>
    <p:sldId id="278" r:id="rId16"/>
    <p:sldId id="281" r:id="rId17"/>
    <p:sldId id="282" r:id="rId18"/>
    <p:sldId id="280" r:id="rId19"/>
    <p:sldId id="270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D38AAC-0D4A-43B7-A9AE-C2DF4ACD2CA8}">
          <p14:sldIdLst>
            <p14:sldId id="259"/>
            <p14:sldId id="256"/>
            <p14:sldId id="257"/>
            <p14:sldId id="258"/>
            <p14:sldId id="283"/>
            <p14:sldId id="260"/>
            <p14:sldId id="261"/>
            <p14:sldId id="262"/>
            <p14:sldId id="264"/>
            <p14:sldId id="263"/>
            <p14:sldId id="276"/>
            <p14:sldId id="272"/>
            <p14:sldId id="268"/>
            <p14:sldId id="279"/>
            <p14:sldId id="278"/>
            <p14:sldId id="281"/>
            <p14:sldId id="282"/>
            <p14:sldId id="280"/>
            <p14:sldId id="270"/>
            <p14:sldId id="273"/>
          </p14:sldIdLst>
        </p14:section>
        <p14:section name="Untitled Section" id="{B16CB087-FE1E-4695-8DE1-8A91EB80401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3333FF"/>
    <a:srgbClr val="6666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150A6-7834-4D6A-B544-273C8E9C5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E89C76-ADE4-46B9-AD3E-3C0D03775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7F11A-EE21-4B09-9F05-6D79DADF3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CD9C-CF46-45AF-BD66-D799DA66A61B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8F37C-C051-4CE9-BAA6-640512134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DF25D-05BD-42F7-98EF-A1E36324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FFBF-DFB1-43DC-81AC-DB4232C97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8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0F159-C1A0-490F-AB40-DFEA6F491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5449B-9D3F-404E-B2B3-4628F823F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80A64-55AC-42DD-8391-2D64E8DEC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CD9C-CF46-45AF-BD66-D799DA66A61B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7B1AC-E758-4E86-876B-A4C2A2A7A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CCFB0-9643-49AA-8C26-AF98A3D14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FFBF-DFB1-43DC-81AC-DB4232C97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39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21500E-622B-4562-B4DE-D4EB83801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918E70-9138-43BF-8B2B-C7ABFCF8D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8175A-E2DA-4FD8-A906-2316BB359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CD9C-CF46-45AF-BD66-D799DA66A61B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0BD-A370-45B6-BCD8-CB94D95BB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9FCC2-666A-49AF-B78A-CB29F36E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FFBF-DFB1-43DC-81AC-DB4232C97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6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426F8-2575-4022-A783-D9F212E53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35C82-F56C-4129-AA55-0F26AB764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148EC-3A80-4EE3-AE5B-F64DC6510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CD9C-CF46-45AF-BD66-D799DA66A61B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8468A-B199-402B-87A3-6E744C0D0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73D25-A13C-4DDB-A016-976FD0DCA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FFBF-DFB1-43DC-81AC-DB4232C97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25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4CE43-8139-491F-9FFF-BB84D92B2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DB2A4-010E-4E5C-B27B-CA56D3813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A1B3-8E61-46EF-9B4A-0FCCA1789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CD9C-CF46-45AF-BD66-D799DA66A61B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B4CAC-AFBF-4BA1-BEB6-3F94DA1F0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B650E-4781-4A09-A3FB-81A5C092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FFBF-DFB1-43DC-81AC-DB4232C97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75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6FD29-C0FE-4063-BC51-DF6CE9154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DFEF6-C47F-4781-B998-8A808FE4E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EAC7E4-D6F4-4099-81BB-B8E76CDCD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F256D-FBA1-4315-A70A-C20687035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CD9C-CF46-45AF-BD66-D799DA66A61B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AE13C-EB7B-49F4-9A17-C62B96EEE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43E96-4660-4F93-A701-263ED7F90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FFBF-DFB1-43DC-81AC-DB4232C97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57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3AEA9-4AEB-4F98-9CF4-0AD68802C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25480-049E-476C-9BCF-609C65830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EFABD2-78CF-43AD-8D8E-1C1071CDB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5BAC94-5007-484F-B829-A6667D4EC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D5129E-5E6B-4B14-AFDA-E13500DE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14F765-3B78-47C4-8E5C-1E86465BA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CD9C-CF46-45AF-BD66-D799DA66A61B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76233-6259-4ED1-A2C6-D936DA746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C3E336-DD45-4860-B2DD-5FD733D5A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FFBF-DFB1-43DC-81AC-DB4232C97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57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5454E-2EFE-4BC1-986F-DC91F950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CC52EE-C6E4-487D-B386-ACCFAA64B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CD9C-CF46-45AF-BD66-D799DA66A61B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DCCEAF-26CE-4909-9FE7-67DB74544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DF69E-3843-4851-B410-AFD9B6241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FFBF-DFB1-43DC-81AC-DB4232C97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12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E54516-18C8-4932-A345-EA3627A85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CD9C-CF46-45AF-BD66-D799DA66A61B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0213AA-C91D-4306-BA22-54B9F8D51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60BBB-3088-49AC-8A76-09DFB034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FFBF-DFB1-43DC-81AC-DB4232C97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28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8B6D-9192-461F-824E-BE5046315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EF804-8060-4B78-9705-39D2C3EDD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0D425-A679-4CBF-8371-196B19AE6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8DEA4-01BB-4257-99BD-3FC81AB49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CD9C-CF46-45AF-BD66-D799DA66A61B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C5A1E-FF85-41B7-BCD9-7B1149C9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3AB2C-AA55-45A0-BD65-85919412D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FFBF-DFB1-43DC-81AC-DB4232C97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8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A9C98-3C61-44C9-AABE-AA2457765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72863C-BA5C-4639-8B72-9B750AF7A7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94588-9004-46FA-830A-E1916EE3A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853F2-26EC-40F9-85AF-513BB75D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CD9C-CF46-45AF-BD66-D799DA66A61B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797C46-40C6-409E-80F0-5C5AB4E17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81D211-C2B1-4667-ADE1-D2F2C3B12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FFBF-DFB1-43DC-81AC-DB4232C97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46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486F22-7A68-4EAC-844D-3F2851646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17EA2-52E3-45F0-87CE-64300829C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06DE6-881E-44CB-A296-ED41E60AD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DCD9C-CF46-45AF-BD66-D799DA66A61B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AE507-86DF-43AE-BC68-1F5761FE8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E5985-1ED4-458F-9728-3E681150F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9FFBF-DFB1-43DC-81AC-DB4232C97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42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tmp"/><Relationship Id="rId4" Type="http://schemas.openxmlformats.org/officeDocument/2006/relationships/image" Target="../media/image27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mp"/><Relationship Id="rId4" Type="http://schemas.openxmlformats.org/officeDocument/2006/relationships/image" Target="../media/image32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tmp"/><Relationship Id="rId4" Type="http://schemas.openxmlformats.org/officeDocument/2006/relationships/image" Target="../media/image34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tmp"/><Relationship Id="rId5" Type="http://schemas.openxmlformats.org/officeDocument/2006/relationships/image" Target="../media/image40.tmp"/><Relationship Id="rId4" Type="http://schemas.openxmlformats.org/officeDocument/2006/relationships/image" Target="../media/image39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QBBpIGAFuU" TargetMode="External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mp"/><Relationship Id="rId4" Type="http://schemas.openxmlformats.org/officeDocument/2006/relationships/image" Target="../media/image1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825F53-7F72-446E-8A7F-72C22B2C4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08" y="3688764"/>
            <a:ext cx="2332371" cy="29751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ABE8650-494D-4D61-9311-E19414DB016F}"/>
              </a:ext>
            </a:extLst>
          </p:cNvPr>
          <p:cNvSpPr/>
          <p:nvPr/>
        </p:nvSpPr>
        <p:spPr>
          <a:xfrm>
            <a:off x="3285067" y="-596900"/>
            <a:ext cx="8128000" cy="8051799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Who do </a:t>
            </a:r>
          </a:p>
          <a:p>
            <a:pPr algn="ctr"/>
            <a:r>
              <a:rPr lang="en-GB" sz="8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meet in church?</a:t>
            </a:r>
          </a:p>
        </p:txBody>
      </p:sp>
      <p:pic>
        <p:nvPicPr>
          <p:cNvPr id="6" name="Picture 5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55AE1607-9373-47D0-9DFA-CDBBB0538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0" y="359595"/>
            <a:ext cx="2332370" cy="254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35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963AB1-B699-4530-AE48-1219CF0BB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124" y="2373330"/>
            <a:ext cx="1967474" cy="125987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16E9B76-37E4-4E1E-9416-7AC226BA5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124" y="4856163"/>
            <a:ext cx="1817723" cy="15055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F7F33C-8D00-42A0-8EEF-61E3998C4712}"/>
              </a:ext>
            </a:extLst>
          </p:cNvPr>
          <p:cNvSpPr/>
          <p:nvPr/>
        </p:nvSpPr>
        <p:spPr>
          <a:xfrm>
            <a:off x="102742" y="179797"/>
            <a:ext cx="8681663" cy="6472719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ADC4EE-92B3-442E-BE2F-CB629B47A324}"/>
              </a:ext>
            </a:extLst>
          </p:cNvPr>
          <p:cNvSpPr/>
          <p:nvPr/>
        </p:nvSpPr>
        <p:spPr>
          <a:xfrm>
            <a:off x="192101" y="444358"/>
            <a:ext cx="8223910" cy="144865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Priest who celebrate the Mass </a:t>
            </a:r>
          </a:p>
        </p:txBody>
      </p:sp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2EE1D649-D4F0-4EE5-9C7C-D8A6AC04B9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5647" y="2373330"/>
            <a:ext cx="6486947" cy="39884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75B242-B2CD-434F-93D6-E32224BCE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184" y="444358"/>
            <a:ext cx="1031355" cy="122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83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16E9B76-37E4-4E1E-9416-7AC226BA5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6" y="5219003"/>
            <a:ext cx="1811334" cy="15002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F7F33C-8D00-42A0-8EEF-61E3998C4712}"/>
              </a:ext>
            </a:extLst>
          </p:cNvPr>
          <p:cNvSpPr/>
          <p:nvPr/>
        </p:nvSpPr>
        <p:spPr>
          <a:xfrm>
            <a:off x="3133618" y="113015"/>
            <a:ext cx="8681663" cy="6606284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ADC4EE-92B3-442E-BE2F-CB629B47A324}"/>
              </a:ext>
            </a:extLst>
          </p:cNvPr>
          <p:cNvSpPr/>
          <p:nvPr/>
        </p:nvSpPr>
        <p:spPr>
          <a:xfrm>
            <a:off x="3441843" y="4089115"/>
            <a:ext cx="8223910" cy="237333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Priest helps us to meet Jesus who we cannot see.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6D7677-7D06-4DE6-BCCB-684A675ED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9" y="390419"/>
            <a:ext cx="2229761" cy="1467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4941CD-AE0F-41CF-9AE3-E2B43980D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6062" y="390419"/>
            <a:ext cx="3440679" cy="3584042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id="{B05E338D-961D-4E41-A4E8-5A341E2B48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05" y="2832176"/>
            <a:ext cx="1472547" cy="141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54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irt, standing, man, sign&#10;&#10;Description automatically generated">
            <a:extLst>
              <a:ext uri="{FF2B5EF4-FFF2-40B4-BE49-F238E27FC236}">
                <a16:creationId xmlns:a16="http://schemas.microsoft.com/office/drawing/2014/main" id="{BA8D02B9-F330-4057-8737-7AA26F160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0" y="129405"/>
            <a:ext cx="8873233" cy="6599189"/>
          </a:xfrm>
          <a:prstGeom prst="rect">
            <a:avLst/>
          </a:prstGeom>
        </p:spPr>
      </p:pic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2749D091-B5AB-4475-9FE5-5AEEFEC1A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192" y="4776725"/>
            <a:ext cx="1696062" cy="1627471"/>
          </a:xfrm>
          <a:prstGeom prst="rect">
            <a:avLst/>
          </a:prstGeom>
        </p:spPr>
      </p:pic>
      <p:pic>
        <p:nvPicPr>
          <p:cNvPr id="14" name="Picture 13" descr="A close up of a tripod&#10;&#10;Description automatically generated">
            <a:extLst>
              <a:ext uri="{FF2B5EF4-FFF2-40B4-BE49-F238E27FC236}">
                <a16:creationId xmlns:a16="http://schemas.microsoft.com/office/drawing/2014/main" id="{215A54A1-5004-4775-8978-1EFAAD81F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148" y="2710228"/>
            <a:ext cx="806151" cy="1437542"/>
          </a:xfrm>
          <a:prstGeom prst="rect">
            <a:avLst/>
          </a:prstGeom>
        </p:spPr>
      </p:pic>
      <p:pic>
        <p:nvPicPr>
          <p:cNvPr id="6" name="Picture 5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9C9FC4E7-8854-4EA1-909A-7F16AF4713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9896" y="650551"/>
            <a:ext cx="1448656" cy="160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08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rawing of a person&#10;&#10;Description automatically generated">
            <a:extLst>
              <a:ext uri="{FF2B5EF4-FFF2-40B4-BE49-F238E27FC236}">
                <a16:creationId xmlns:a16="http://schemas.microsoft.com/office/drawing/2014/main" id="{81CA8231-EDD6-4D8A-B741-0DB669544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07" y="4170858"/>
            <a:ext cx="2972215" cy="21053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12F93E-14C6-4A76-A1FE-945BAF62E98C}"/>
              </a:ext>
            </a:extLst>
          </p:cNvPr>
          <p:cNvSpPr/>
          <p:nvPr/>
        </p:nvSpPr>
        <p:spPr>
          <a:xfrm>
            <a:off x="3182122" y="113332"/>
            <a:ext cx="8799971" cy="6528594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close up of a tripod&#10;&#10;Description automatically generated">
            <a:extLst>
              <a:ext uri="{FF2B5EF4-FFF2-40B4-BE49-F238E27FC236}">
                <a16:creationId xmlns:a16="http://schemas.microsoft.com/office/drawing/2014/main" id="{4C9C9F59-D0E0-42FA-BB93-E092DA2E8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38" y="816363"/>
            <a:ext cx="1521609" cy="27133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310B70-9524-4853-BBF7-FA1A1C7331F0}"/>
              </a:ext>
            </a:extLst>
          </p:cNvPr>
          <p:cNvSpPr/>
          <p:nvPr/>
        </p:nvSpPr>
        <p:spPr>
          <a:xfrm>
            <a:off x="3389181" y="421298"/>
            <a:ext cx="8000724" cy="1751744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priest wears different colours of “vestments” during the year.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A1DD75-C7B1-4E9D-B456-9BE72B3483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107" y="2516740"/>
            <a:ext cx="4592550" cy="4341260"/>
          </a:xfrm>
          <a:prstGeom prst="rect">
            <a:avLst/>
          </a:prstGeom>
        </p:spPr>
      </p:pic>
      <p:pic>
        <p:nvPicPr>
          <p:cNvPr id="5" name="Picture 4" descr="Chart, diagram, sunburst chart&#10;&#10;Description automatically generated">
            <a:extLst>
              <a:ext uri="{FF2B5EF4-FFF2-40B4-BE49-F238E27FC236}">
                <a16:creationId xmlns:a16="http://schemas.microsoft.com/office/drawing/2014/main" id="{DDD0627A-C8B7-4725-AE85-EF776BD38E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78" y="2766722"/>
            <a:ext cx="3435527" cy="345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95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 descr="A close up of a tripod&#10;&#10;Description automatically generated">
            <a:extLst>
              <a:ext uri="{FF2B5EF4-FFF2-40B4-BE49-F238E27FC236}">
                <a16:creationId xmlns:a16="http://schemas.microsoft.com/office/drawing/2014/main" id="{E0605752-8A6A-4019-AC36-A1CFA1138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9" y="299165"/>
            <a:ext cx="1513638" cy="269914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C1C2FA2-A75E-45D8-A83B-DE2D04104549}"/>
              </a:ext>
            </a:extLst>
          </p:cNvPr>
          <p:cNvSpPr/>
          <p:nvPr/>
        </p:nvSpPr>
        <p:spPr>
          <a:xfrm>
            <a:off x="3890885" y="-1089060"/>
            <a:ext cx="8705232" cy="8383712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4F4674-FE66-460D-A48D-BA4551FFB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48" y="326638"/>
            <a:ext cx="1513638" cy="1374889"/>
          </a:xfrm>
          <a:prstGeom prst="rect">
            <a:avLst/>
          </a:prstGeom>
        </p:spPr>
      </p:pic>
      <p:pic>
        <p:nvPicPr>
          <p:cNvPr id="13" name="Picture 12" descr="A person giving a presentation&#10;&#10;Description automatically generated with medium confidence">
            <a:extLst>
              <a:ext uri="{FF2B5EF4-FFF2-40B4-BE49-F238E27FC236}">
                <a16:creationId xmlns:a16="http://schemas.microsoft.com/office/drawing/2014/main" id="{862133CE-3035-4F8F-9AC1-A43538CA1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6" y="-202995"/>
            <a:ext cx="7510204" cy="68745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52F0B4-621F-447E-85C9-87047FAEA2AC}"/>
              </a:ext>
            </a:extLst>
          </p:cNvPr>
          <p:cNvSpPr txBox="1"/>
          <p:nvPr/>
        </p:nvSpPr>
        <p:spPr>
          <a:xfrm>
            <a:off x="162739" y="4417919"/>
            <a:ext cx="41614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009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priest </a:t>
            </a:r>
          </a:p>
          <a:p>
            <a:pPr algn="ctr"/>
            <a:r>
              <a:rPr lang="en-GB" sz="4800" b="1" dirty="0">
                <a:solidFill>
                  <a:srgbClr val="00009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teaches about God</a:t>
            </a:r>
          </a:p>
        </p:txBody>
      </p:sp>
    </p:spTree>
    <p:extLst>
      <p:ext uri="{BB962C8B-B14F-4D97-AF65-F5344CB8AC3E}">
        <p14:creationId xmlns:p14="http://schemas.microsoft.com/office/powerpoint/2010/main" val="3415473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DB5A65-43DE-4292-B257-49407E8CE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84" y="650532"/>
            <a:ext cx="1214058" cy="1102893"/>
          </a:xfrm>
          <a:prstGeom prst="rect">
            <a:avLst/>
          </a:prstGeom>
        </p:spPr>
      </p:pic>
      <p:pic>
        <p:nvPicPr>
          <p:cNvPr id="12" name="Picture 11" descr="A close up of a tripod&#10;&#10;Description automatically generated">
            <a:extLst>
              <a:ext uri="{FF2B5EF4-FFF2-40B4-BE49-F238E27FC236}">
                <a16:creationId xmlns:a16="http://schemas.microsoft.com/office/drawing/2014/main" id="{E0605752-8A6A-4019-AC36-A1CFA1138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2" y="1316708"/>
            <a:ext cx="1715280" cy="305871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C1C2FA2-A75E-45D8-A83B-DE2D04104549}"/>
              </a:ext>
            </a:extLst>
          </p:cNvPr>
          <p:cNvSpPr/>
          <p:nvPr/>
        </p:nvSpPr>
        <p:spPr>
          <a:xfrm>
            <a:off x="4027470" y="-1089060"/>
            <a:ext cx="8568647" cy="8383712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picture containing person, wedding, indoor, standing&#10;&#10;Description automatically generated">
            <a:extLst>
              <a:ext uri="{FF2B5EF4-FFF2-40B4-BE49-F238E27FC236}">
                <a16:creationId xmlns:a16="http://schemas.microsoft.com/office/drawing/2014/main" id="{725349F1-0255-4625-8C94-D12D442CF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706" y="0"/>
            <a:ext cx="7618335" cy="6755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6C165F-2671-4F49-B515-4B0CAEB93236}"/>
              </a:ext>
            </a:extLst>
          </p:cNvPr>
          <p:cNvSpPr txBox="1"/>
          <p:nvPr/>
        </p:nvSpPr>
        <p:spPr>
          <a:xfrm>
            <a:off x="-99566" y="5185598"/>
            <a:ext cx="5579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009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administers </a:t>
            </a:r>
          </a:p>
          <a:p>
            <a:pPr algn="ctr"/>
            <a:r>
              <a:rPr lang="en-GB" sz="4800" b="1" dirty="0">
                <a:solidFill>
                  <a:srgbClr val="00009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sacraments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E66D786-D72C-429A-9DCB-91AAB812F3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48" y="3356808"/>
            <a:ext cx="1093094" cy="1009811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E8E3BD-B9C4-42AE-8BCA-EBAA4974DA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84" y="2043934"/>
            <a:ext cx="1214058" cy="10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02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 descr="A close up of a tripod&#10;&#10;Description automatically generated">
            <a:extLst>
              <a:ext uri="{FF2B5EF4-FFF2-40B4-BE49-F238E27FC236}">
                <a16:creationId xmlns:a16="http://schemas.microsoft.com/office/drawing/2014/main" id="{E0605752-8A6A-4019-AC36-A1CFA1138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2" y="1081407"/>
            <a:ext cx="1817723" cy="324139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C1C2FA2-A75E-45D8-A83B-DE2D04104549}"/>
              </a:ext>
            </a:extLst>
          </p:cNvPr>
          <p:cNvSpPr/>
          <p:nvPr/>
        </p:nvSpPr>
        <p:spPr>
          <a:xfrm>
            <a:off x="3890885" y="-1089060"/>
            <a:ext cx="8705232" cy="8383712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CF738B-E8B4-4228-ABEB-D055FE692D18}"/>
              </a:ext>
            </a:extLst>
          </p:cNvPr>
          <p:cNvSpPr txBox="1"/>
          <p:nvPr/>
        </p:nvSpPr>
        <p:spPr>
          <a:xfrm>
            <a:off x="19668" y="5062612"/>
            <a:ext cx="4161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009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celebrates Mass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C1C3DB-D823-430D-86E4-64287D132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76" y="1309704"/>
            <a:ext cx="1817723" cy="1505588"/>
          </a:xfrm>
          <a:prstGeom prst="rect">
            <a:avLst/>
          </a:prstGeom>
        </p:spPr>
      </p:pic>
      <p:pic>
        <p:nvPicPr>
          <p:cNvPr id="11" name="Picture 10" descr="A picture containing indoor&#10;&#10;Description automatically generated">
            <a:extLst>
              <a:ext uri="{FF2B5EF4-FFF2-40B4-BE49-F238E27FC236}">
                <a16:creationId xmlns:a16="http://schemas.microsoft.com/office/drawing/2014/main" id="{3F2369EC-6786-4F5C-A05E-6D547AD20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1373" y="57843"/>
            <a:ext cx="7489859" cy="65327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7882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 descr="A close up of a tripod&#10;&#10;Description automatically generated">
            <a:extLst>
              <a:ext uri="{FF2B5EF4-FFF2-40B4-BE49-F238E27FC236}">
                <a16:creationId xmlns:a16="http://schemas.microsoft.com/office/drawing/2014/main" id="{E0605752-8A6A-4019-AC36-A1CFA1138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1" y="1575660"/>
            <a:ext cx="1378262" cy="245773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C1C2FA2-A75E-45D8-A83B-DE2D04104549}"/>
              </a:ext>
            </a:extLst>
          </p:cNvPr>
          <p:cNvSpPr/>
          <p:nvPr/>
        </p:nvSpPr>
        <p:spPr>
          <a:xfrm>
            <a:off x="3890885" y="-1089060"/>
            <a:ext cx="8705232" cy="8383712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CF738B-E8B4-4228-ABEB-D055FE692D18}"/>
              </a:ext>
            </a:extLst>
          </p:cNvPr>
          <p:cNvSpPr txBox="1"/>
          <p:nvPr/>
        </p:nvSpPr>
        <p:spPr>
          <a:xfrm>
            <a:off x="-36267" y="4417919"/>
            <a:ext cx="44183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009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helps us to say Sorry to God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0130E6-11C9-4480-A7DB-DFDF29DDB81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040" y="-267443"/>
            <a:ext cx="7223935" cy="6966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747CEF46-E153-451E-88E1-94086EA08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540" y="2021346"/>
            <a:ext cx="1707571" cy="17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83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 descr="A close up of a tripod&#10;&#10;Description automatically generated">
            <a:extLst>
              <a:ext uri="{FF2B5EF4-FFF2-40B4-BE49-F238E27FC236}">
                <a16:creationId xmlns:a16="http://schemas.microsoft.com/office/drawing/2014/main" id="{E0605752-8A6A-4019-AC36-A1CFA1138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9" y="1702544"/>
            <a:ext cx="1570479" cy="280050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C1C2FA2-A75E-45D8-A83B-DE2D04104549}"/>
              </a:ext>
            </a:extLst>
          </p:cNvPr>
          <p:cNvSpPr/>
          <p:nvPr/>
        </p:nvSpPr>
        <p:spPr>
          <a:xfrm>
            <a:off x="4027470" y="-1089060"/>
            <a:ext cx="8568647" cy="8383712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B1589B-BA66-4DE9-824D-625981565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94" y="113444"/>
            <a:ext cx="7003998" cy="62636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close - up of a stethoscope&#10;&#10;Description automatically generated with medium confidence">
            <a:extLst>
              <a:ext uri="{FF2B5EF4-FFF2-40B4-BE49-F238E27FC236}">
                <a16:creationId xmlns:a16="http://schemas.microsoft.com/office/drawing/2014/main" id="{9AF17094-842E-41FA-94A5-8E81F4E8D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20" y="2390767"/>
            <a:ext cx="2407065" cy="115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F5A6D2-72F6-4B00-897A-6E77BFBC576F}"/>
              </a:ext>
            </a:extLst>
          </p:cNvPr>
          <p:cNvSpPr txBox="1"/>
          <p:nvPr/>
        </p:nvSpPr>
        <p:spPr>
          <a:xfrm>
            <a:off x="-14297" y="4296195"/>
            <a:ext cx="4824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009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GB" sz="4800" b="1" dirty="0">
                <a:solidFill>
                  <a:srgbClr val="00009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visits people who are ill</a:t>
            </a:r>
          </a:p>
        </p:txBody>
      </p:sp>
    </p:spTree>
    <p:extLst>
      <p:ext uri="{BB962C8B-B14F-4D97-AF65-F5344CB8AC3E}">
        <p14:creationId xmlns:p14="http://schemas.microsoft.com/office/powerpoint/2010/main" val="3584803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6A96EA6-0AED-4B78-A8D3-450B4DB3F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92" y="4844390"/>
            <a:ext cx="1741430" cy="13565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C021DA-A898-4790-A5BB-657493D42E23}"/>
              </a:ext>
            </a:extLst>
          </p:cNvPr>
          <p:cNvSpPr/>
          <p:nvPr/>
        </p:nvSpPr>
        <p:spPr>
          <a:xfrm>
            <a:off x="3433737" y="203203"/>
            <a:ext cx="8578921" cy="6451594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picture containing person, indoor, people, scene&#10;&#10;Description automatically generated">
            <a:extLst>
              <a:ext uri="{FF2B5EF4-FFF2-40B4-BE49-F238E27FC236}">
                <a16:creationId xmlns:a16="http://schemas.microsoft.com/office/drawing/2014/main" id="{1E093578-9372-4AD4-A1EA-10262EF05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79" y="1602769"/>
            <a:ext cx="6445320" cy="4833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5CE96A4-8A2B-4132-9D47-1F5024A7632E}"/>
              </a:ext>
            </a:extLst>
          </p:cNvPr>
          <p:cNvSpPr/>
          <p:nvPr/>
        </p:nvSpPr>
        <p:spPr>
          <a:xfrm>
            <a:off x="3496758" y="231491"/>
            <a:ext cx="8452878" cy="1820807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our school chapel I can pray with my friends</a:t>
            </a:r>
          </a:p>
        </p:txBody>
      </p:sp>
      <p:pic>
        <p:nvPicPr>
          <p:cNvPr id="11" name="Picture 10" descr="A picture containing text, building, clipart&#10;&#10;Description automatically generated">
            <a:extLst>
              <a:ext uri="{FF2B5EF4-FFF2-40B4-BE49-F238E27FC236}">
                <a16:creationId xmlns:a16="http://schemas.microsoft.com/office/drawing/2014/main" id="{53242F2B-14C7-4313-BCCC-C436CC5DB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92" y="2678187"/>
            <a:ext cx="1471827" cy="13415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C404E0-78EA-40D2-A226-FA0A8132078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92" y="430229"/>
            <a:ext cx="1273998" cy="142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885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CDCFDA-DB82-4FCB-89A2-8B1923D2E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67" y="506932"/>
            <a:ext cx="3634274" cy="4063783"/>
          </a:xfrm>
          <a:prstGeom prst="rect">
            <a:avLst/>
          </a:prstGeom>
        </p:spPr>
      </p:pic>
      <p:pic>
        <p:nvPicPr>
          <p:cNvPr id="5" name="Picture 4" descr="A picture containing food, drawing, light&#10;&#10;Description automatically generated">
            <a:extLst>
              <a:ext uri="{FF2B5EF4-FFF2-40B4-BE49-F238E27FC236}">
                <a16:creationId xmlns:a16="http://schemas.microsoft.com/office/drawing/2014/main" id="{9439E1DE-D431-4DCB-B6A5-D6D66E232E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"/>
          <a:stretch/>
        </p:blipFill>
        <p:spPr>
          <a:xfrm>
            <a:off x="6195527" y="2320577"/>
            <a:ext cx="5440071" cy="4024238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4A1FB-13EE-4D1F-B1C1-6C1236513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54" y="4570715"/>
            <a:ext cx="2597854" cy="201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63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1FD372-0E08-47AB-AD90-8D9E83DCF8C0}"/>
              </a:ext>
            </a:extLst>
          </p:cNvPr>
          <p:cNvSpPr/>
          <p:nvPr/>
        </p:nvSpPr>
        <p:spPr>
          <a:xfrm>
            <a:off x="200655" y="156679"/>
            <a:ext cx="9000162" cy="6441897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A079908-AFAE-4EC5-8B8D-8C6A09BE7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160" y="4315146"/>
            <a:ext cx="1972807" cy="21735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46A5D2E-4F2D-40B4-9A4E-C817FAC99621}"/>
              </a:ext>
            </a:extLst>
          </p:cNvPr>
          <p:cNvSpPr/>
          <p:nvPr/>
        </p:nvSpPr>
        <p:spPr>
          <a:xfrm>
            <a:off x="3225186" y="5097455"/>
            <a:ext cx="5741627" cy="783474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Think and listen to church music.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C12EF4-3F33-4CFB-BF0C-8A84D195D340}"/>
              </a:ext>
            </a:extLst>
          </p:cNvPr>
          <p:cNvSpPr txBox="1"/>
          <p:nvPr/>
        </p:nvSpPr>
        <p:spPr>
          <a:xfrm>
            <a:off x="3358005" y="5880929"/>
            <a:ext cx="6379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https://youtu.be/QQBBpIGAFuU</a:t>
            </a:r>
            <a:endParaRPr lang="en-GB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1D62BB-5B88-4DCA-B641-DD538E1C3C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8" y="3087158"/>
            <a:ext cx="2701952" cy="3316991"/>
          </a:xfrm>
          <a:prstGeom prst="rect">
            <a:avLst/>
          </a:prstGeom>
        </p:spPr>
      </p:pic>
      <p:pic>
        <p:nvPicPr>
          <p:cNvPr id="12" name="Picture 11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89C3A248-6B32-4EF2-BE58-15D15EEB8E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93154" y="610994"/>
            <a:ext cx="1778110" cy="160520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4FE53F9-39E7-4C99-B367-12FB65C42CD0}"/>
              </a:ext>
            </a:extLst>
          </p:cNvPr>
          <p:cNvSpPr/>
          <p:nvPr/>
        </p:nvSpPr>
        <p:spPr>
          <a:xfrm>
            <a:off x="720736" y="808015"/>
            <a:ext cx="8034391" cy="1962363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 you remember who we can meet in church?</a:t>
            </a:r>
          </a:p>
        </p:txBody>
      </p:sp>
    </p:spTree>
    <p:extLst>
      <p:ext uri="{BB962C8B-B14F-4D97-AF65-F5344CB8AC3E}">
        <p14:creationId xmlns:p14="http://schemas.microsoft.com/office/powerpoint/2010/main" val="1059100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13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15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2AAB66A4-29EE-40A8-A96B-CE3F00AC6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67" y="1278366"/>
            <a:ext cx="2599266" cy="3171106"/>
          </a:xfrm>
          <a:prstGeom prst="rect">
            <a:avLst/>
          </a:prstGeom>
        </p:spPr>
      </p:pic>
      <p:pic>
        <p:nvPicPr>
          <p:cNvPr id="5" name="Picture 4" descr="A picture containing building, brick, large, grass&#10;&#10;Description automatically generated">
            <a:extLst>
              <a:ext uri="{FF2B5EF4-FFF2-40B4-BE49-F238E27FC236}">
                <a16:creationId xmlns:a16="http://schemas.microsoft.com/office/drawing/2014/main" id="{CC2A58F3-498E-4AE5-B945-1DC5845EE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93" y="2084614"/>
            <a:ext cx="5330137" cy="4453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101709-D873-4E81-8BC8-530C0812B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237" y="3405184"/>
            <a:ext cx="9526" cy="476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85B8B0-DF41-41F2-A095-2D21B9015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237" y="3071762"/>
            <a:ext cx="9526" cy="714475"/>
          </a:xfrm>
          <a:prstGeom prst="rect">
            <a:avLst/>
          </a:prstGeom>
        </p:spPr>
      </p:pic>
      <p:pic>
        <p:nvPicPr>
          <p:cNvPr id="19" name="Picture 18" descr="A picture containing table&#10;&#10;Description automatically generated">
            <a:extLst>
              <a:ext uri="{FF2B5EF4-FFF2-40B4-BE49-F238E27FC236}">
                <a16:creationId xmlns:a16="http://schemas.microsoft.com/office/drawing/2014/main" id="{E7D6AE76-F5CA-45BB-A91B-CC374CA693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928" y="4844158"/>
            <a:ext cx="4041937" cy="150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4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C1805E-D17A-4528-89C2-9825E46C9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27"/>
          <a:stretch/>
        </p:blipFill>
        <p:spPr>
          <a:xfrm>
            <a:off x="318142" y="262477"/>
            <a:ext cx="8517329" cy="6299189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125959-A5FE-471F-AB12-23C6FA76E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017" y="421872"/>
            <a:ext cx="2885462" cy="1826805"/>
          </a:xfrm>
          <a:prstGeom prst="rect">
            <a:avLst/>
          </a:prstGeom>
        </p:spPr>
      </p:pic>
      <p:pic>
        <p:nvPicPr>
          <p:cNvPr id="18" name="Picture 17" descr="A picture containing game, baseball&#10;&#10;Description automatically generated">
            <a:extLst>
              <a:ext uri="{FF2B5EF4-FFF2-40B4-BE49-F238E27FC236}">
                <a16:creationId xmlns:a16="http://schemas.microsoft.com/office/drawing/2014/main" id="{B6896489-C0FD-4F52-BD23-75F3AD3DB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781" y="4072444"/>
            <a:ext cx="1073759" cy="1073759"/>
          </a:xfrm>
          <a:prstGeom prst="rect">
            <a:avLst/>
          </a:prstGeom>
        </p:spPr>
      </p:pic>
      <p:pic>
        <p:nvPicPr>
          <p:cNvPr id="19" name="Picture 18" descr="A picture containing game, baseball&#10;&#10;Description automatically generated">
            <a:extLst>
              <a:ext uri="{FF2B5EF4-FFF2-40B4-BE49-F238E27FC236}">
                <a16:creationId xmlns:a16="http://schemas.microsoft.com/office/drawing/2014/main" id="{AD9AA2E2-8FDB-4334-A909-E10F0F4E4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56790" y="4616730"/>
            <a:ext cx="1073759" cy="1073759"/>
          </a:xfrm>
          <a:prstGeom prst="rect">
            <a:avLst/>
          </a:prstGeom>
        </p:spPr>
      </p:pic>
      <p:pic>
        <p:nvPicPr>
          <p:cNvPr id="20" name="Picture 19" descr="A picture containing game, baseball&#10;&#10;Description automatically generated">
            <a:extLst>
              <a:ext uri="{FF2B5EF4-FFF2-40B4-BE49-F238E27FC236}">
                <a16:creationId xmlns:a16="http://schemas.microsoft.com/office/drawing/2014/main" id="{B5EF3622-7DD4-4F6C-A3C3-03EED7E63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984" y="5285152"/>
            <a:ext cx="1073759" cy="107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45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825F53-7F72-446E-8A7F-72C22B2C4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08" y="3688764"/>
            <a:ext cx="2332371" cy="29751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ABE8650-494D-4D61-9311-E19414DB016F}"/>
              </a:ext>
            </a:extLst>
          </p:cNvPr>
          <p:cNvSpPr/>
          <p:nvPr/>
        </p:nvSpPr>
        <p:spPr>
          <a:xfrm>
            <a:off x="3285067" y="-596900"/>
            <a:ext cx="8128000" cy="8051799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Who do </a:t>
            </a:r>
          </a:p>
          <a:p>
            <a:pPr algn="ctr"/>
            <a:r>
              <a:rPr lang="en-GB" sz="8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meet in church?</a:t>
            </a:r>
          </a:p>
        </p:txBody>
      </p:sp>
      <p:pic>
        <p:nvPicPr>
          <p:cNvPr id="6" name="Picture 5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55AE1607-9373-47D0-9DFA-CDBBB0538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0" y="359595"/>
            <a:ext cx="2332370" cy="254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3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itting posing for the camera&#10;&#10;Description automatically generated">
            <a:extLst>
              <a:ext uri="{FF2B5EF4-FFF2-40B4-BE49-F238E27FC236}">
                <a16:creationId xmlns:a16="http://schemas.microsoft.com/office/drawing/2014/main" id="{4B866CB8-A72D-4518-8D1C-F4420697D5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27"/>
          <a:stretch/>
        </p:blipFill>
        <p:spPr>
          <a:xfrm>
            <a:off x="19" y="10"/>
            <a:ext cx="9435165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FB17D9-A701-4F72-B2F9-454856F32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411" y="421872"/>
            <a:ext cx="2929067" cy="1826805"/>
          </a:xfrm>
          <a:prstGeom prst="rect">
            <a:avLst/>
          </a:prstGeom>
        </p:spPr>
      </p:pic>
      <p:pic>
        <p:nvPicPr>
          <p:cNvPr id="13" name="Picture 12" descr="A picture containing game, baseball&#10;&#10;Description automatically generated">
            <a:extLst>
              <a:ext uri="{FF2B5EF4-FFF2-40B4-BE49-F238E27FC236}">
                <a16:creationId xmlns:a16="http://schemas.microsoft.com/office/drawing/2014/main" id="{06C7020C-646A-484D-847D-C99E296DD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185" y="3897714"/>
            <a:ext cx="1073759" cy="1073759"/>
          </a:xfrm>
          <a:prstGeom prst="rect">
            <a:avLst/>
          </a:prstGeom>
        </p:spPr>
      </p:pic>
      <p:pic>
        <p:nvPicPr>
          <p:cNvPr id="15" name="Picture 14" descr="A picture containing game, baseball&#10;&#10;Description automatically generated">
            <a:extLst>
              <a:ext uri="{FF2B5EF4-FFF2-40B4-BE49-F238E27FC236}">
                <a16:creationId xmlns:a16="http://schemas.microsoft.com/office/drawing/2014/main" id="{D2CB26D4-5FE0-4708-BA33-82C12ECB8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661" y="5377857"/>
            <a:ext cx="1073759" cy="1073759"/>
          </a:xfrm>
          <a:prstGeom prst="rect">
            <a:avLst/>
          </a:prstGeom>
        </p:spPr>
      </p:pic>
      <p:pic>
        <p:nvPicPr>
          <p:cNvPr id="16" name="Picture 15" descr="A picture containing game, baseball&#10;&#10;Description automatically generated">
            <a:extLst>
              <a:ext uri="{FF2B5EF4-FFF2-40B4-BE49-F238E27FC236}">
                <a16:creationId xmlns:a16="http://schemas.microsoft.com/office/drawing/2014/main" id="{A4D28A01-0882-4FA8-A97E-028F0F4C4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06073" y="4220006"/>
            <a:ext cx="1009730" cy="10737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F18ED8-E601-48A7-99BD-B45C6103F6A7}"/>
              </a:ext>
            </a:extLst>
          </p:cNvPr>
          <p:cNvSpPr/>
          <p:nvPr/>
        </p:nvSpPr>
        <p:spPr>
          <a:xfrm>
            <a:off x="715102" y="1"/>
            <a:ext cx="7074570" cy="144865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People who pray</a:t>
            </a:r>
          </a:p>
        </p:txBody>
      </p:sp>
    </p:spTree>
    <p:extLst>
      <p:ext uri="{BB962C8B-B14F-4D97-AF65-F5344CB8AC3E}">
        <p14:creationId xmlns:p14="http://schemas.microsoft.com/office/powerpoint/2010/main" val="228869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newspaper, holding&#10;&#10;Description automatically generated">
            <a:extLst>
              <a:ext uri="{FF2B5EF4-FFF2-40B4-BE49-F238E27FC236}">
                <a16:creationId xmlns:a16="http://schemas.microsoft.com/office/drawing/2014/main" id="{394E1A54-ACF5-4ACE-8AFC-277CFF491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62" y="127392"/>
            <a:ext cx="8793226" cy="6603215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BF12BF5-9F1D-4D8A-902D-3FFB78A7E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41" y="561045"/>
            <a:ext cx="1743438" cy="1482359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54837C1-2542-4A5F-B7FF-5198964018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07" y="4814598"/>
            <a:ext cx="1752859" cy="148235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B4741B-1D26-4D72-A903-5A953180A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19" y="2724053"/>
            <a:ext cx="1487424" cy="12507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415368-36AA-4BEC-8E97-055E5EF96401}"/>
              </a:ext>
            </a:extLst>
          </p:cNvPr>
          <p:cNvSpPr/>
          <p:nvPr/>
        </p:nvSpPr>
        <p:spPr>
          <a:xfrm>
            <a:off x="3951460" y="127392"/>
            <a:ext cx="7555595" cy="144865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Lectors who read</a:t>
            </a:r>
          </a:p>
        </p:txBody>
      </p:sp>
    </p:spTree>
    <p:extLst>
      <p:ext uri="{BB962C8B-B14F-4D97-AF65-F5344CB8AC3E}">
        <p14:creationId xmlns:p14="http://schemas.microsoft.com/office/powerpoint/2010/main" val="1025430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person&#10;&#10;Description automatically generated">
            <a:extLst>
              <a:ext uri="{FF2B5EF4-FFF2-40B4-BE49-F238E27FC236}">
                <a16:creationId xmlns:a16="http://schemas.microsoft.com/office/drawing/2014/main" id="{890B1998-6D3E-4CB1-AFA0-CCA89A840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26" y="166377"/>
            <a:ext cx="8834177" cy="6525244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6CCBC01-EC03-4C9F-888B-A37ACFEF2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563" y="841749"/>
            <a:ext cx="1986554" cy="1238977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E81412-6B25-4C3E-914B-99408087E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237" y="2809511"/>
            <a:ext cx="1351612" cy="1238977"/>
          </a:xfrm>
          <a:prstGeom prst="rect">
            <a:avLst/>
          </a:prstGeom>
        </p:spPr>
      </p:pic>
      <p:pic>
        <p:nvPicPr>
          <p:cNvPr id="10" name="Picture 9" descr="A close up of a tool&#10;&#10;Description automatically generated">
            <a:extLst>
              <a:ext uri="{FF2B5EF4-FFF2-40B4-BE49-F238E27FC236}">
                <a16:creationId xmlns:a16="http://schemas.microsoft.com/office/drawing/2014/main" id="{819FACEE-BDEA-4E1D-8FE0-DF7D84235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5969" y="4409750"/>
            <a:ext cx="1790148" cy="18811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61B981-2180-453B-BA03-24A04C3F8BC5}"/>
              </a:ext>
            </a:extLst>
          </p:cNvPr>
          <p:cNvSpPr/>
          <p:nvPr/>
        </p:nvSpPr>
        <p:spPr>
          <a:xfrm>
            <a:off x="1083629" y="166377"/>
            <a:ext cx="7074570" cy="144865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Singers who sing</a:t>
            </a:r>
          </a:p>
        </p:txBody>
      </p:sp>
    </p:spTree>
    <p:extLst>
      <p:ext uri="{BB962C8B-B14F-4D97-AF65-F5344CB8AC3E}">
        <p14:creationId xmlns:p14="http://schemas.microsoft.com/office/powerpoint/2010/main" val="2574515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49FF16E8-C586-4F40-8FC0-50085DD37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2" y="4336008"/>
            <a:ext cx="1403678" cy="1660691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A16D95-FF1C-415B-AB2E-4310B1298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33" y="394191"/>
            <a:ext cx="2375528" cy="14815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BEAF74-638D-4C78-889C-F321B58A9516}"/>
              </a:ext>
            </a:extLst>
          </p:cNvPr>
          <p:cNvSpPr/>
          <p:nvPr/>
        </p:nvSpPr>
        <p:spPr>
          <a:xfrm>
            <a:off x="3114005" y="154954"/>
            <a:ext cx="8887146" cy="6472719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group of people wearing white robes&#10;&#10;Description automatically generated with medium confidence">
            <a:extLst>
              <a:ext uri="{FF2B5EF4-FFF2-40B4-BE49-F238E27FC236}">
                <a16:creationId xmlns:a16="http://schemas.microsoft.com/office/drawing/2014/main" id="{EF4F3F74-5079-4918-A8B8-AEAD2D198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43" y="2082083"/>
            <a:ext cx="5736050" cy="417760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14A1AB3-EF57-427B-8373-E9C4F968FEAE}"/>
              </a:ext>
            </a:extLst>
          </p:cNvPr>
          <p:cNvSpPr/>
          <p:nvPr/>
        </p:nvSpPr>
        <p:spPr>
          <a:xfrm>
            <a:off x="4020293" y="394191"/>
            <a:ext cx="7074570" cy="144865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Altar servers who help</a:t>
            </a:r>
          </a:p>
        </p:txBody>
      </p:sp>
      <p:pic>
        <p:nvPicPr>
          <p:cNvPr id="17" name="Picture 16" descr="A picture containing clipart&#10;&#10;Description automatically generated">
            <a:extLst>
              <a:ext uri="{FF2B5EF4-FFF2-40B4-BE49-F238E27FC236}">
                <a16:creationId xmlns:a16="http://schemas.microsoft.com/office/drawing/2014/main" id="{722B20CA-7C64-4F60-906F-7BA76C1B7E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543" y="2553330"/>
            <a:ext cx="1364604" cy="110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56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117</Words>
  <Application>Microsoft Office PowerPoint</Application>
  <PresentationFormat>Widescreen</PresentationFormat>
  <Paragraphs>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Cavolini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komasiak</dc:creator>
  <cp:lastModifiedBy>d komasiak</cp:lastModifiedBy>
  <cp:revision>13</cp:revision>
  <dcterms:created xsi:type="dcterms:W3CDTF">2021-01-25T10:48:16Z</dcterms:created>
  <dcterms:modified xsi:type="dcterms:W3CDTF">2021-01-25T13:20:52Z</dcterms:modified>
</cp:coreProperties>
</file>