
<file path=[Content_Types].xml><?xml version="1.0" encoding="utf-8"?>
<Types xmlns="http://schemas.openxmlformats.org/package/2006/content-types"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D38AAC-0D4A-43B7-A9AE-C2DF4ACD2CA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Untitled Section" id="{B16CB087-FE1E-4695-8DE1-8A91EB80401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50A6-7834-4D6A-B544-273C8E9C5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89C76-ADE4-46B9-AD3E-3C0D0377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7F11A-EE21-4B09-9F05-6D79DADF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8F37C-C051-4CE9-BAA6-64051213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DF25D-05BD-42F7-98EF-A1E36324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8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F159-C1A0-490F-AB40-DFEA6F49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5449B-9D3F-404E-B2B3-4628F823F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80A64-55AC-42DD-8391-2D64E8DE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B1AC-E758-4E86-876B-A4C2A2A7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CCFB0-9643-49AA-8C26-AF98A3D1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39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21500E-622B-4562-B4DE-D4EB83801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18E70-9138-43BF-8B2B-C7ABFCF8D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8175A-E2DA-4FD8-A906-2316BB35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0BD-A370-45B6-BCD8-CB94D95B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FCC2-666A-49AF-B78A-CB29F36E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26F8-2575-4022-A783-D9F212E5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35C82-F56C-4129-AA55-0F26AB764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148EC-3A80-4EE3-AE5B-F64DC6510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468A-B199-402B-87A3-6E744C0D0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73D25-A13C-4DDB-A016-976FD0DCA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5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CE43-8139-491F-9FFF-BB84D92B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DB2A4-010E-4E5C-B27B-CA56D3813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A1B3-8E61-46EF-9B4A-0FCCA178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B4CAC-AFBF-4BA1-BEB6-3F94DA1F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B650E-4781-4A09-A3FB-81A5C092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75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FD29-C0FE-4063-BC51-DF6CE915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FEF6-C47F-4781-B998-8A808FE4E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AC7E4-D6F4-4099-81BB-B8E76CDCD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F256D-FBA1-4315-A70A-C2068703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AE13C-EB7B-49F4-9A17-C62B96EE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3E96-4660-4F93-A701-263ED7F9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57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AEA9-4AEB-4F98-9CF4-0AD68802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25480-049E-476C-9BCF-609C65830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FABD2-78CF-43AD-8D8E-1C1071CDB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BAC94-5007-484F-B829-A6667D4EC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5129E-5E6B-4B14-AFDA-E13500DE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4F765-3B78-47C4-8E5C-1E86465B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76233-6259-4ED1-A2C6-D936DA746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C3E336-DD45-4860-B2DD-5FD733D5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7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454E-2EFE-4BC1-986F-DC91F950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C52EE-C6E4-487D-B386-ACCFAA64B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CCEAF-26CE-4909-9FE7-67DB7454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DF69E-3843-4851-B410-AFD9B624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2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54516-18C8-4932-A345-EA3627A8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213AA-C91D-4306-BA22-54B9F8D5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60BBB-3088-49AC-8A76-09DFB034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28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8B6D-9192-461F-824E-BE504631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F804-8060-4B78-9705-39D2C3ED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0D425-A679-4CBF-8371-196B19AE6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8DEA4-01BB-4257-99BD-3FC81AB49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C5A1E-FF85-41B7-BCD9-7B1149C9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3AB2C-AA55-45A0-BD65-85919412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8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9C98-3C61-44C9-AABE-AA245776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2863C-BA5C-4639-8B72-9B750AF7A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94588-9004-46FA-830A-E1916EE3A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853F2-26EC-40F9-85AF-513BB75D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97C46-40C6-409E-80F0-5C5AB4E1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1D211-C2B1-4667-ADE1-D2F2C3B1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6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486F22-7A68-4EAC-844D-3F285164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17EA2-52E3-45F0-87CE-64300829C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6DE6-881E-44CB-A296-ED41E60AD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DCD9C-CF46-45AF-BD66-D799DA66A61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AE507-86DF-43AE-BC68-1F5761FE8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E5985-1ED4-458F-9728-3E681150F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2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mp"/><Relationship Id="rId4" Type="http://schemas.openxmlformats.org/officeDocument/2006/relationships/image" Target="../media/image3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tmp"/><Relationship Id="rId4" Type="http://schemas.openxmlformats.org/officeDocument/2006/relationships/image" Target="../media/image3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mp"/><Relationship Id="rId4" Type="http://schemas.openxmlformats.org/officeDocument/2006/relationships/image" Target="../media/image4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tmp"/><Relationship Id="rId4" Type="http://schemas.openxmlformats.org/officeDocument/2006/relationships/image" Target="../media/image3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tmp"/><Relationship Id="rId4" Type="http://schemas.openxmlformats.org/officeDocument/2006/relationships/image" Target="../media/image3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tmp"/><Relationship Id="rId4" Type="http://schemas.openxmlformats.org/officeDocument/2006/relationships/image" Target="../media/image35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tmp"/><Relationship Id="rId4" Type="http://schemas.openxmlformats.org/officeDocument/2006/relationships/image" Target="../media/image35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mp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CDCFDA-DB82-4FCB-89A2-8B1923D2E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31" y="1675341"/>
            <a:ext cx="2164592" cy="2420410"/>
          </a:xfrm>
          <a:prstGeom prst="rect">
            <a:avLst/>
          </a:prstGeom>
        </p:spPr>
      </p:pic>
      <p:pic>
        <p:nvPicPr>
          <p:cNvPr id="5" name="Picture 4" descr="A picture containing food, drawing, light&#10;&#10;Description automatically generated">
            <a:extLst>
              <a:ext uri="{FF2B5EF4-FFF2-40B4-BE49-F238E27FC236}">
                <a16:creationId xmlns:a16="http://schemas.microsoft.com/office/drawing/2014/main" id="{9439E1DE-D431-4DCB-B6A5-D6D66E232E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"/>
          <a:stretch/>
        </p:blipFill>
        <p:spPr>
          <a:xfrm>
            <a:off x="6195527" y="2320577"/>
            <a:ext cx="5440071" cy="402423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4A1FB-13EE-4D1F-B1C1-6C1236513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54" y="5062329"/>
            <a:ext cx="1930739" cy="149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6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screen, swinging, man&#10;&#10;Description automatically generated">
            <a:extLst>
              <a:ext uri="{FF2B5EF4-FFF2-40B4-BE49-F238E27FC236}">
                <a16:creationId xmlns:a16="http://schemas.microsoft.com/office/drawing/2014/main" id="{3E732BDB-73E5-49F2-8CD6-79BB82EE6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60" y="177282"/>
            <a:ext cx="8819729" cy="650343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37132C-6937-477F-954D-A7F065222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0" y="612853"/>
            <a:ext cx="1293126" cy="114618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2621A6-EC0D-4814-AAD9-178D779AB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51" y="2961672"/>
            <a:ext cx="1685560" cy="1146180"/>
          </a:xfrm>
          <a:prstGeom prst="rect">
            <a:avLst/>
          </a:prstGeom>
        </p:spPr>
      </p:pic>
      <p:pic>
        <p:nvPicPr>
          <p:cNvPr id="13" name="Picture 12" descr="A close up of a tool&#10;&#10;Description automatically generated">
            <a:extLst>
              <a:ext uri="{FF2B5EF4-FFF2-40B4-BE49-F238E27FC236}">
                <a16:creationId xmlns:a16="http://schemas.microsoft.com/office/drawing/2014/main" id="{2EFA51F8-47E7-46E5-B537-157022FD2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40" y="4825526"/>
            <a:ext cx="1163172" cy="11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9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5CEA3F7-E9EB-4213-A881-0C106B3C9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"/>
          <a:stretch/>
        </p:blipFill>
        <p:spPr>
          <a:xfrm>
            <a:off x="172973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8D7E0A-05F6-4D07-B991-8E35EF688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3778" y="4512593"/>
            <a:ext cx="2387131" cy="1906868"/>
          </a:xfrm>
          <a:prstGeom prst="rect">
            <a:avLst/>
          </a:prstGeom>
        </p:spPr>
      </p:pic>
      <p:pic>
        <p:nvPicPr>
          <p:cNvPr id="14" name="Picture 13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71746718-F0F3-41EB-BBE4-C7F75D828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5682" y="547083"/>
            <a:ext cx="1980041" cy="2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1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6EDF04A2-14E9-4055-92CF-E01E4CCE0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7" y="165332"/>
            <a:ext cx="8732667" cy="6527336"/>
          </a:xfrm>
          <a:prstGeom prst="rect">
            <a:avLst/>
          </a:prstGeom>
        </p:spPr>
      </p:pic>
      <p:pic>
        <p:nvPicPr>
          <p:cNvPr id="6" name="Picture 5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588CF5CB-F94A-4E2C-8BD4-688F525DC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1380" y="4288657"/>
            <a:ext cx="1490334" cy="1626950"/>
          </a:xfrm>
          <a:prstGeom prst="rect">
            <a:avLst/>
          </a:prstGeom>
        </p:spPr>
      </p:pic>
      <p:pic>
        <p:nvPicPr>
          <p:cNvPr id="8" name="Picture 7" descr="A close up of a stool&#10;&#10;Description automatically generated">
            <a:extLst>
              <a:ext uri="{FF2B5EF4-FFF2-40B4-BE49-F238E27FC236}">
                <a16:creationId xmlns:a16="http://schemas.microsoft.com/office/drawing/2014/main" id="{EF8E234C-729E-4E3A-A15B-98C176CDA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976" y="1070512"/>
            <a:ext cx="1619476" cy="2514951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0E3AF8-5D7A-4ADE-9712-631097318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3777" y="5605985"/>
            <a:ext cx="1175350" cy="93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62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60B4D81-20EF-4A6E-B23C-2AA6018CF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78" y="149608"/>
            <a:ext cx="8715552" cy="6558784"/>
          </a:xfrm>
          <a:prstGeom prst="rect">
            <a:avLst/>
          </a:prstGeom>
        </p:spPr>
      </p:pic>
      <p:pic>
        <p:nvPicPr>
          <p:cNvPr id="6" name="Picture 5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F0CEF184-8007-4030-BC6D-09AF8E7BE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4751" y="4419285"/>
            <a:ext cx="1490334" cy="162695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ABE46F-F990-45F8-97F1-8DCA009AC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5" y="5648528"/>
            <a:ext cx="1313206" cy="938883"/>
          </a:xfrm>
          <a:prstGeom prst="rect">
            <a:avLst/>
          </a:prstGeo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81CA8231-EDD6-4D8A-B741-0DB669544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6" y="1191352"/>
            <a:ext cx="2972215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9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front, sign, lit&#10;&#10;Description automatically generated">
            <a:extLst>
              <a:ext uri="{FF2B5EF4-FFF2-40B4-BE49-F238E27FC236}">
                <a16:creationId xmlns:a16="http://schemas.microsoft.com/office/drawing/2014/main" id="{C26C613F-15DA-47CF-97A2-106C5EB65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3" y="163286"/>
            <a:ext cx="8635513" cy="6531428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FDBB10-A96A-4432-84E7-F756A592B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9484" y="791389"/>
            <a:ext cx="1175350" cy="938883"/>
          </a:xfrm>
          <a:prstGeom prst="rect">
            <a:avLst/>
          </a:prstGeom>
        </p:spPr>
      </p:pic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E144B776-7DBC-4F2D-B26A-1BB6974D6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65" y="3182937"/>
            <a:ext cx="1375995" cy="1317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43A26A-089A-4167-86A9-A3F23A5B0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284" y="5116086"/>
            <a:ext cx="652345" cy="1154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8E6D49-42F7-42F7-8F8F-7B179BD97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2291" y="5467739"/>
            <a:ext cx="734868" cy="802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44F0B4-9006-48A3-AA5F-DBA035A9B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31" y="4851918"/>
            <a:ext cx="652345" cy="14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2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man, sitting&#10;&#10;Description automatically generated">
            <a:extLst>
              <a:ext uri="{FF2B5EF4-FFF2-40B4-BE49-F238E27FC236}">
                <a16:creationId xmlns:a16="http://schemas.microsoft.com/office/drawing/2014/main" id="{B7419796-9549-47E9-80C8-7D1174C5E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61" y="151831"/>
            <a:ext cx="8746497" cy="6554337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9EB616-5D81-4AAF-B553-9C4D272DF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5" y="5648528"/>
            <a:ext cx="1313206" cy="938883"/>
          </a:xfrm>
          <a:prstGeom prst="rect">
            <a:avLst/>
          </a:prstGeom>
        </p:spPr>
      </p:pic>
      <p:pic>
        <p:nvPicPr>
          <p:cNvPr id="7" name="Picture 6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A02F725C-08B3-4FE5-85D4-56AA8E3F0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4751" y="4036731"/>
            <a:ext cx="1370676" cy="149632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6A96EA6-0AED-4B78-A8D3-450B4DB3F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0" y="1061311"/>
            <a:ext cx="2629267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5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oman, phone&#10;&#10;Description automatically generated">
            <a:extLst>
              <a:ext uri="{FF2B5EF4-FFF2-40B4-BE49-F238E27FC236}">
                <a16:creationId xmlns:a16="http://schemas.microsoft.com/office/drawing/2014/main" id="{855F4CA6-B599-4984-8345-0E2A9453F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" y="120131"/>
            <a:ext cx="8823648" cy="6617737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4D7C76-7E74-4021-B31D-1B6977978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9502" y="5798985"/>
            <a:ext cx="1425020" cy="938883"/>
          </a:xfrm>
          <a:prstGeom prst="rect">
            <a:avLst/>
          </a:prstGeom>
        </p:spPr>
      </p:pic>
      <p:pic>
        <p:nvPicPr>
          <p:cNvPr id="7" name="Picture 6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19A715E1-AD2D-441E-A241-463B82EB1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31" y="4661882"/>
            <a:ext cx="1122809" cy="1225735"/>
          </a:xfrm>
          <a:prstGeom prst="rect">
            <a:avLst/>
          </a:prstGeom>
        </p:spPr>
      </p:pic>
      <p:pic>
        <p:nvPicPr>
          <p:cNvPr id="17" name="Picture 16" descr="A picture containing furniture, table&#10;&#10;Description automatically generated">
            <a:extLst>
              <a:ext uri="{FF2B5EF4-FFF2-40B4-BE49-F238E27FC236}">
                <a16:creationId xmlns:a16="http://schemas.microsoft.com/office/drawing/2014/main" id="{CC881537-9F5F-4D8C-AF55-F4505CF35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23" y="856890"/>
            <a:ext cx="2029108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6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irt, standing, man, sign&#10;&#10;Description automatically generated">
            <a:extLst>
              <a:ext uri="{FF2B5EF4-FFF2-40B4-BE49-F238E27FC236}">
                <a16:creationId xmlns:a16="http://schemas.microsoft.com/office/drawing/2014/main" id="{BA8D02B9-F330-4057-8737-7AA26F16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37" y="129405"/>
            <a:ext cx="8873233" cy="6599189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2749D091-B5AB-4475-9FE5-5AEEFEC1A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0" y="3846663"/>
            <a:ext cx="2591162" cy="2486372"/>
          </a:xfrm>
          <a:prstGeom prst="rect">
            <a:avLst/>
          </a:prstGeom>
        </p:spPr>
      </p:pic>
      <p:pic>
        <p:nvPicPr>
          <p:cNvPr id="14" name="Picture 13" descr="A close up of a tripod&#10;&#10;Description automatically generated">
            <a:extLst>
              <a:ext uri="{FF2B5EF4-FFF2-40B4-BE49-F238E27FC236}">
                <a16:creationId xmlns:a16="http://schemas.microsoft.com/office/drawing/2014/main" id="{215A54A1-5004-4775-8978-1EFAAD81F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71" y="824131"/>
            <a:ext cx="1023859" cy="18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0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photo, sitting, large&#10;&#10;Description automatically generated">
            <a:extLst>
              <a:ext uri="{FF2B5EF4-FFF2-40B4-BE49-F238E27FC236}">
                <a16:creationId xmlns:a16="http://schemas.microsoft.com/office/drawing/2014/main" id="{255E5605-4D7D-4203-AF00-69BD1188E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0" y="119475"/>
            <a:ext cx="8858828" cy="6619049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4D4D6-394B-410D-AD58-12CD0EBC7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9502" y="5798985"/>
            <a:ext cx="1425020" cy="938883"/>
          </a:xfrm>
          <a:prstGeom prst="rect">
            <a:avLst/>
          </a:prstGeom>
        </p:spPr>
      </p:pic>
      <p:pic>
        <p:nvPicPr>
          <p:cNvPr id="7" name="Picture 6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E8EE472E-C7E3-4B05-BDAC-C377E1358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9379" y="4465940"/>
            <a:ext cx="1122809" cy="1225735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A079908-AFAE-4EC5-8B8D-8C6A09BE7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49" y="970382"/>
            <a:ext cx="2231515" cy="24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00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a window&#10;&#10;Description automatically generated">
            <a:extLst>
              <a:ext uri="{FF2B5EF4-FFF2-40B4-BE49-F238E27FC236}">
                <a16:creationId xmlns:a16="http://schemas.microsoft.com/office/drawing/2014/main" id="{ED37B98E-A652-4ADB-9FFF-B99FDD438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10" y="160688"/>
            <a:ext cx="8726502" cy="6536624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34D02E-7C1A-4AD3-A74D-E1E2A6745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5" y="5648528"/>
            <a:ext cx="1313206" cy="938883"/>
          </a:xfrm>
          <a:prstGeom prst="rect">
            <a:avLst/>
          </a:prstGeom>
        </p:spPr>
      </p:pic>
      <p:pic>
        <p:nvPicPr>
          <p:cNvPr id="7" name="Picture 6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D99DCBCF-5398-4B86-B800-637AAAD1E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4751" y="4124131"/>
            <a:ext cx="1290615" cy="1408923"/>
          </a:xfrm>
          <a:prstGeom prst="rect">
            <a:avLst/>
          </a:prstGeom>
        </p:spPr>
      </p:pic>
      <p:pic>
        <p:nvPicPr>
          <p:cNvPr id="11" name="Picture 10" descr="A colorful building with many windows&#10;&#10;Description automatically generated">
            <a:extLst>
              <a:ext uri="{FF2B5EF4-FFF2-40B4-BE49-F238E27FC236}">
                <a16:creationId xmlns:a16="http://schemas.microsoft.com/office/drawing/2014/main" id="{B5F74AA5-9255-4CC1-B22A-7502AAD3D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7" y="1034528"/>
            <a:ext cx="2461017" cy="15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8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2AAB66A4-29EE-40A8-A96B-CE3F00AC6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56" y="1675341"/>
            <a:ext cx="1983942" cy="2420410"/>
          </a:xfrm>
          <a:prstGeom prst="rect">
            <a:avLst/>
          </a:prstGeom>
        </p:spPr>
      </p:pic>
      <p:pic>
        <p:nvPicPr>
          <p:cNvPr id="5" name="Picture 4" descr="A picture containing building, brick, large, grass&#10;&#10;Description automatically generated">
            <a:extLst>
              <a:ext uri="{FF2B5EF4-FFF2-40B4-BE49-F238E27FC236}">
                <a16:creationId xmlns:a16="http://schemas.microsoft.com/office/drawing/2014/main" id="{CC2A58F3-498E-4AE5-B945-1DC5845EE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93" y="2084614"/>
            <a:ext cx="5330137" cy="4453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101709-D873-4E81-8BC8-530C0812B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7" y="3405184"/>
            <a:ext cx="9526" cy="47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85B8B0-DF41-41F2-A095-2D21B9015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7" y="3071762"/>
            <a:ext cx="9526" cy="714475"/>
          </a:xfrm>
          <a:prstGeom prst="rect">
            <a:avLst/>
          </a:prstGeom>
        </p:spPr>
      </p:pic>
      <p:pic>
        <p:nvPicPr>
          <p:cNvPr id="19" name="Picture 18" descr="A picture containing table&#10;&#10;Description automatically generated">
            <a:extLst>
              <a:ext uri="{FF2B5EF4-FFF2-40B4-BE49-F238E27FC236}">
                <a16:creationId xmlns:a16="http://schemas.microsoft.com/office/drawing/2014/main" id="{E7D6AE76-F5CA-45BB-A91B-CC374CA69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6" y="5273121"/>
            <a:ext cx="3012794" cy="11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44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3F220008-B9EE-463C-B418-08E15CEBF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9" y="240549"/>
            <a:ext cx="7573432" cy="564911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CB8695-53D3-491B-A752-62A2B26BD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149" y="2581788"/>
            <a:ext cx="2836504" cy="4055314"/>
          </a:xfrm>
          <a:prstGeom prst="rect">
            <a:avLst/>
          </a:prstGeom>
        </p:spPr>
      </p:pic>
      <p:pic>
        <p:nvPicPr>
          <p:cNvPr id="8" name="Picture 7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EE9E928B-9216-4C0C-A5F4-A42FD19C5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8627" y="593736"/>
            <a:ext cx="1402164" cy="15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C1805E-D17A-4528-89C2-9825E46C9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27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125959-A5FE-471F-AB12-23C6FA76E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17" y="421872"/>
            <a:ext cx="2885462" cy="1826805"/>
          </a:xfrm>
          <a:prstGeom prst="rect">
            <a:avLst/>
          </a:prstGeom>
        </p:spPr>
      </p:pic>
      <p:pic>
        <p:nvPicPr>
          <p:cNvPr id="18" name="Picture 17" descr="A picture containing game, baseball&#10;&#10;Description automatically generated">
            <a:extLst>
              <a:ext uri="{FF2B5EF4-FFF2-40B4-BE49-F238E27FC236}">
                <a16:creationId xmlns:a16="http://schemas.microsoft.com/office/drawing/2014/main" id="{B6896489-C0FD-4F52-BD23-75F3AD3DB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81" y="4072444"/>
            <a:ext cx="1073759" cy="1073759"/>
          </a:xfrm>
          <a:prstGeom prst="rect">
            <a:avLst/>
          </a:prstGeom>
        </p:spPr>
      </p:pic>
      <p:pic>
        <p:nvPicPr>
          <p:cNvPr id="19" name="Picture 18" descr="A picture containing game, baseball&#10;&#10;Description automatically generated">
            <a:extLst>
              <a:ext uri="{FF2B5EF4-FFF2-40B4-BE49-F238E27FC236}">
                <a16:creationId xmlns:a16="http://schemas.microsoft.com/office/drawing/2014/main" id="{AD9AA2E2-8FDB-4334-A909-E10F0F4E4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56790" y="4616730"/>
            <a:ext cx="1073759" cy="1073759"/>
          </a:xfrm>
          <a:prstGeom prst="rect">
            <a:avLst/>
          </a:prstGeom>
        </p:spPr>
      </p:pic>
      <p:pic>
        <p:nvPicPr>
          <p:cNvPr id="20" name="Picture 19" descr="A picture containing game, baseball&#10;&#10;Description automatically generated">
            <a:extLst>
              <a:ext uri="{FF2B5EF4-FFF2-40B4-BE49-F238E27FC236}">
                <a16:creationId xmlns:a16="http://schemas.microsoft.com/office/drawing/2014/main" id="{B5EF3622-7DD4-4F6C-A3C3-03EED7E63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984" y="5285152"/>
            <a:ext cx="1073759" cy="10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4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BF61A7F-4F63-4E31-81E8-B26F740AE8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" b="1116"/>
          <a:stretch/>
        </p:blipFill>
        <p:spPr>
          <a:xfrm>
            <a:off x="2668985" y="65324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825F53-7F72-446E-8A7F-72C22B2C4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8" y="3688764"/>
            <a:ext cx="2332371" cy="29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3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4B866CB8-A72D-4518-8D1C-F4420697D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27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FB17D9-A701-4F72-B2F9-454856F32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411" y="421872"/>
            <a:ext cx="2929067" cy="1826805"/>
          </a:xfrm>
          <a:prstGeom prst="rect">
            <a:avLst/>
          </a:prstGeom>
        </p:spPr>
      </p:pic>
      <p:pic>
        <p:nvPicPr>
          <p:cNvPr id="13" name="Picture 12" descr="A picture containing game, baseball&#10;&#10;Description automatically generated">
            <a:extLst>
              <a:ext uri="{FF2B5EF4-FFF2-40B4-BE49-F238E27FC236}">
                <a16:creationId xmlns:a16="http://schemas.microsoft.com/office/drawing/2014/main" id="{06C7020C-646A-484D-847D-C99E296DD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85" y="3897714"/>
            <a:ext cx="1073759" cy="1073759"/>
          </a:xfrm>
          <a:prstGeom prst="rect">
            <a:avLst/>
          </a:prstGeom>
        </p:spPr>
      </p:pic>
      <p:pic>
        <p:nvPicPr>
          <p:cNvPr id="15" name="Picture 14" descr="A picture containing game, baseball&#10;&#10;Description automatically generated">
            <a:extLst>
              <a:ext uri="{FF2B5EF4-FFF2-40B4-BE49-F238E27FC236}">
                <a16:creationId xmlns:a16="http://schemas.microsoft.com/office/drawing/2014/main" id="{D2CB26D4-5FE0-4708-BA33-82C12ECB8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661" y="5377857"/>
            <a:ext cx="1073759" cy="1073759"/>
          </a:xfrm>
          <a:prstGeom prst="rect">
            <a:avLst/>
          </a:prstGeom>
        </p:spPr>
      </p:pic>
      <p:pic>
        <p:nvPicPr>
          <p:cNvPr id="16" name="Picture 15" descr="A picture containing game, baseball&#10;&#10;Description automatically generated">
            <a:extLst>
              <a:ext uri="{FF2B5EF4-FFF2-40B4-BE49-F238E27FC236}">
                <a16:creationId xmlns:a16="http://schemas.microsoft.com/office/drawing/2014/main" id="{A4D28A01-0882-4FA8-A97E-028F0F4C4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6073" y="4220006"/>
            <a:ext cx="1009730" cy="10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9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newspaper, holding&#10;&#10;Description automatically generated">
            <a:extLst>
              <a:ext uri="{FF2B5EF4-FFF2-40B4-BE49-F238E27FC236}">
                <a16:creationId xmlns:a16="http://schemas.microsoft.com/office/drawing/2014/main" id="{394E1A54-ACF5-4ACE-8AFC-277CFF491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62" y="127392"/>
            <a:ext cx="8793226" cy="660321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F12BF5-9F1D-4D8A-902D-3FFB78A7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1" y="561045"/>
            <a:ext cx="1743438" cy="148235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54837C1-2542-4A5F-B7FF-519896401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7" y="4814598"/>
            <a:ext cx="1752859" cy="148235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B4741B-1D26-4D72-A903-5A953180A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19" y="2724053"/>
            <a:ext cx="1487424" cy="125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3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person&#10;&#10;Description automatically generated">
            <a:extLst>
              <a:ext uri="{FF2B5EF4-FFF2-40B4-BE49-F238E27FC236}">
                <a16:creationId xmlns:a16="http://schemas.microsoft.com/office/drawing/2014/main" id="{890B1998-6D3E-4CB1-AFA0-CCA89A840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6" y="166378"/>
            <a:ext cx="8834177" cy="6525244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CCBC01-EC03-4C9F-888B-A37ACFEF2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563" y="841749"/>
            <a:ext cx="1986554" cy="1238977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E81412-6B25-4C3E-914B-99408087E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37" y="2809511"/>
            <a:ext cx="1351612" cy="1238977"/>
          </a:xfrm>
          <a:prstGeom prst="rect">
            <a:avLst/>
          </a:prstGeom>
        </p:spPr>
      </p:pic>
      <p:pic>
        <p:nvPicPr>
          <p:cNvPr id="10" name="Picture 9" descr="A close up of a tool&#10;&#10;Description automatically generated">
            <a:extLst>
              <a:ext uri="{FF2B5EF4-FFF2-40B4-BE49-F238E27FC236}">
                <a16:creationId xmlns:a16="http://schemas.microsoft.com/office/drawing/2014/main" id="{819FACEE-BDEA-4E1D-8FE0-DF7D84235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5969" y="4409750"/>
            <a:ext cx="1790148" cy="18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1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food&#10;&#10;Description automatically generated">
            <a:extLst>
              <a:ext uri="{FF2B5EF4-FFF2-40B4-BE49-F238E27FC236}">
                <a16:creationId xmlns:a16="http://schemas.microsoft.com/office/drawing/2014/main" id="{CB9ADC38-6503-4EA9-A040-6CBE1EDB4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87" y="149289"/>
            <a:ext cx="8841922" cy="655942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F89E00-4D24-433B-8001-67F447A6E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8" y="524311"/>
            <a:ext cx="2119463" cy="1665292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963AB1-B699-4530-AE48-1219CF0BB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8" y="2713915"/>
            <a:ext cx="1967474" cy="125987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6E9B76-37E4-4E1E-9416-7AC226BA5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4" y="4640406"/>
            <a:ext cx="1817723" cy="15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8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6E6835E-3DB9-45BB-AFEB-C3A0AFC57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6" y="177281"/>
            <a:ext cx="8778531" cy="6503437"/>
          </a:xfrm>
          <a:prstGeom prst="rect">
            <a:avLst/>
          </a:prstGeom>
        </p:spPr>
      </p:pic>
      <p:pic>
        <p:nvPicPr>
          <p:cNvPr id="7" name="Picture 6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49FF16E8-C586-4F40-8FC0-50085DD37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574" y="2598654"/>
            <a:ext cx="1403678" cy="166069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A16D95-FF1C-415B-AB2E-4310B1298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98" y="384549"/>
            <a:ext cx="2375528" cy="1481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E52E12-53BD-47D3-8B78-87541F924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918" y="4641901"/>
            <a:ext cx="652345" cy="1339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E9C9B8-8E78-46E9-ABBD-2FBFF1856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7263" y="4878276"/>
            <a:ext cx="769080" cy="1339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DB77CD-B9D0-4878-83AC-6381EAD12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608" y="4641901"/>
            <a:ext cx="652345" cy="13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5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</dc:creator>
  <cp:lastModifiedBy>aa</cp:lastModifiedBy>
  <cp:revision>7</cp:revision>
  <dcterms:created xsi:type="dcterms:W3CDTF">2020-06-18T18:08:49Z</dcterms:created>
  <dcterms:modified xsi:type="dcterms:W3CDTF">2020-06-18T19:07:02Z</dcterms:modified>
</cp:coreProperties>
</file>