
<file path=[Content_Types].xml><?xml version="1.0" encoding="utf-8"?>
<Types xmlns="http://schemas.openxmlformats.org/package/2006/content-types">
  <Default ContentType="image/gif" Extension="gif"/>
  <Default ContentType="application/xml" Extension="xml"/>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9.xml"/>
  <Override ContentType="application/vnd.openxmlformats-officedocument.presentationml.slideLayout+xml" PartName="/ppt/slideLayouts/slideLayout4.xml"/>
  <Override ContentType="application/vnd.openxmlformats-officedocument.presentationml.slideLayout+xml" PartName="/ppt/slideLayouts/slideLayout17.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Lst>
  <p:sldSz cy="6858000" cx="12192000"/>
  <p:notesSz cx="6718300" cy="98552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http://customooxmlschemas.google.com/">
      <go:slidesCustomData xmlns:go="http://customooxmlschemas.google.com/" r:id="rId24" roundtripDataSignature="AMtx7mgXt/Zr0nihkW5SboauKB3V5T6LYA=="/>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422F6554-F54A-47CB-A0DE-9839623635C1}">
  <a:tblStyle styleId="{422F6554-F54A-47CB-A0DE-9839623635C1}" styleName="Table_0">
    <a:wholeTbl>
      <a:tcTxStyle b="off" i="off">
        <a:font>
          <a:latin typeface="Trebuchet MS"/>
          <a:ea typeface="Trebuchet MS"/>
          <a:cs typeface="Trebuchet MS"/>
        </a:font>
        <a:schemeClr val="dk1"/>
      </a:tcTxStyle>
      <a:tcStyle>
        <a:tcBdr>
          <a:left>
            <a:ln cap="flat" cmpd="sng" w="12700">
              <a:solidFill>
                <a:schemeClr val="lt1"/>
              </a:solidFill>
              <a:prstDash val="solid"/>
              <a:round/>
              <a:headEnd len="sm" w="sm" type="none"/>
              <a:tailEnd len="sm" w="sm" type="none"/>
            </a:ln>
          </a:left>
          <a:right>
            <a:ln cap="flat" cmpd="sng" w="12700">
              <a:solidFill>
                <a:schemeClr val="lt1"/>
              </a:solidFill>
              <a:prstDash val="solid"/>
              <a:round/>
              <a:headEnd len="sm" w="sm" type="none"/>
              <a:tailEnd len="sm" w="sm" type="none"/>
            </a:ln>
          </a:right>
          <a:top>
            <a:ln cap="flat" cmpd="sng" w="12700">
              <a:solidFill>
                <a:schemeClr val="lt1"/>
              </a:solidFill>
              <a:prstDash val="solid"/>
              <a:round/>
              <a:headEnd len="sm" w="sm" type="none"/>
              <a:tailEnd len="sm" w="sm" type="none"/>
            </a:ln>
          </a:top>
          <a:bottom>
            <a:ln cap="flat" cmpd="sng" w="12700">
              <a:solidFill>
                <a:schemeClr val="lt1"/>
              </a:solidFill>
              <a:prstDash val="solid"/>
              <a:round/>
              <a:headEnd len="sm" w="sm" type="none"/>
              <a:tailEnd len="sm" w="sm" type="none"/>
            </a:ln>
          </a:bottom>
          <a:insideH>
            <a:ln cap="flat" cmpd="sng" w="12700">
              <a:solidFill>
                <a:schemeClr val="lt1"/>
              </a:solidFill>
              <a:prstDash val="solid"/>
              <a:round/>
              <a:headEnd len="sm" w="sm" type="none"/>
              <a:tailEnd len="sm" w="sm" type="none"/>
            </a:ln>
          </a:insideH>
          <a:insideV>
            <a:ln cap="flat" cmpd="sng" w="12700">
              <a:solidFill>
                <a:schemeClr val="lt1"/>
              </a:solidFill>
              <a:prstDash val="solid"/>
              <a:round/>
              <a:headEnd len="sm" w="sm" type="none"/>
              <a:tailEnd len="sm" w="sm" type="none"/>
            </a:ln>
          </a:insideV>
        </a:tcBdr>
        <a:fill>
          <a:solidFill>
            <a:srgbClr val="E8ECF4"/>
          </a:solidFill>
        </a:fill>
      </a:tcStyle>
    </a:wholeTbl>
    <a:band1H>
      <a:tcTxStyle b="off" i="off"/>
      <a:tcStyle>
        <a:fill>
          <a:solidFill>
            <a:srgbClr val="CFD7E7"/>
          </a:solidFill>
        </a:fill>
      </a:tcStyle>
    </a:band1H>
    <a:band2H>
      <a:tcTxStyle b="off" i="off"/>
    </a:band2H>
    <a:band1V>
      <a:tcTxStyle b="off" i="off"/>
      <a:tcStyle>
        <a:fill>
          <a:solidFill>
            <a:srgbClr val="CFD7E7"/>
          </a:solidFill>
        </a:fill>
      </a:tcStyle>
    </a:band1V>
    <a:band2V>
      <a:tcTxStyle b="off" i="off"/>
    </a:band2V>
    <a:lastCol>
      <a:tcTxStyle b="on" i="off">
        <a:font>
          <a:latin typeface="Trebuchet MS"/>
          <a:ea typeface="Trebuchet MS"/>
          <a:cs typeface="Trebuchet MS"/>
        </a:font>
        <a:schemeClr val="lt1"/>
      </a:tcTxStyle>
      <a:tcStyle>
        <a:fill>
          <a:solidFill>
            <a:schemeClr val="accent1"/>
          </a:solidFill>
        </a:fill>
      </a:tcStyle>
    </a:lastCol>
    <a:firstCol>
      <a:tcTxStyle b="on" i="off">
        <a:font>
          <a:latin typeface="Trebuchet MS"/>
          <a:ea typeface="Trebuchet MS"/>
          <a:cs typeface="Trebuchet MS"/>
        </a:font>
        <a:schemeClr val="lt1"/>
      </a:tcTxStyle>
      <a:tcStyle>
        <a:fill>
          <a:solidFill>
            <a:schemeClr val="accent1"/>
          </a:solidFill>
        </a:fill>
      </a:tcStyle>
    </a:firstCol>
    <a:lastRow>
      <a:tcTxStyle b="on" i="off">
        <a:font>
          <a:latin typeface="Trebuchet MS"/>
          <a:ea typeface="Trebuchet MS"/>
          <a:cs typeface="Trebuchet MS"/>
        </a:font>
        <a:schemeClr val="lt1"/>
      </a:tcTxStyle>
      <a:tcStyle>
        <a:tcBdr>
          <a:top>
            <a:ln cap="flat" cmpd="sng" w="38100">
              <a:solidFill>
                <a:schemeClr val="lt1"/>
              </a:solidFill>
              <a:prstDash val="solid"/>
              <a:round/>
              <a:headEnd len="sm" w="sm" type="none"/>
              <a:tailEnd len="sm" w="sm" type="none"/>
            </a:ln>
          </a:top>
        </a:tcBdr>
        <a:fill>
          <a:solidFill>
            <a:schemeClr val="accent1"/>
          </a:solidFill>
        </a:fill>
      </a:tcStyle>
    </a:lastRow>
    <a:seCell>
      <a:tcTxStyle b="off" i="off"/>
    </a:seCell>
    <a:swCell>
      <a:tcTxStyle b="off" i="off"/>
    </a:swCell>
    <a:firstRow>
      <a:tcTxStyle b="on" i="off">
        <a:font>
          <a:latin typeface="Trebuchet MS"/>
          <a:ea typeface="Trebuchet MS"/>
          <a:cs typeface="Trebuchet MS"/>
        </a:font>
        <a:schemeClr val="lt1"/>
      </a:tcTxStyle>
      <a:tcStyle>
        <a:tcBdr>
          <a:bottom>
            <a:ln cap="flat" cmpd="sng" w="38100">
              <a:solidFill>
                <a:schemeClr val="lt1"/>
              </a:solidFill>
              <a:prstDash val="solid"/>
              <a:round/>
              <a:headEnd len="sm" w="sm" type="none"/>
              <a:tailEnd len="sm" w="sm" type="none"/>
            </a:ln>
          </a:bottom>
        </a:tcBdr>
        <a:fill>
          <a:solidFill>
            <a:schemeClr val="accent1"/>
          </a:solidFill>
        </a:fill>
      </a:tcStyle>
    </a:firstRow>
    <a:neCell>
      <a:tcTxStyle b="off" i="off"/>
    </a:neCell>
    <a:nwCell>
      <a:tcTxStyle b="off" i="off"/>
    </a:nwCell>
  </a:tblStyle>
  <a:tblStyle styleId="{A294953C-2C67-4783-B399-13D9FEB72F4B}" styleName="Table_1">
    <a:wholeTbl>
      <a:tcTxStyle b="off" i="off">
        <a:font>
          <a:latin typeface="Arial"/>
          <a:ea typeface="Arial"/>
          <a:cs typeface="Arial"/>
        </a:font>
        <a:schemeClr val="dk1"/>
      </a:tcTxStyle>
      <a:tcStyle>
        <a:tcBdr>
          <a:left>
            <a:ln cap="flat" cmpd="sng" w="12700">
              <a:solidFill>
                <a:schemeClr val="lt1"/>
              </a:solidFill>
              <a:prstDash val="solid"/>
              <a:round/>
              <a:headEnd len="sm" w="sm" type="none"/>
              <a:tailEnd len="sm" w="sm" type="none"/>
            </a:ln>
          </a:left>
          <a:right>
            <a:ln cap="flat" cmpd="sng" w="12700">
              <a:solidFill>
                <a:schemeClr val="lt1"/>
              </a:solidFill>
              <a:prstDash val="solid"/>
              <a:round/>
              <a:headEnd len="sm" w="sm" type="none"/>
              <a:tailEnd len="sm" w="sm" type="none"/>
            </a:ln>
          </a:right>
          <a:top>
            <a:ln cap="flat" cmpd="sng" w="12700">
              <a:solidFill>
                <a:schemeClr val="lt1"/>
              </a:solidFill>
              <a:prstDash val="solid"/>
              <a:round/>
              <a:headEnd len="sm" w="sm" type="none"/>
              <a:tailEnd len="sm" w="sm" type="none"/>
            </a:ln>
          </a:top>
          <a:bottom>
            <a:ln cap="flat" cmpd="sng" w="12700">
              <a:solidFill>
                <a:schemeClr val="lt1"/>
              </a:solidFill>
              <a:prstDash val="solid"/>
              <a:round/>
              <a:headEnd len="sm" w="sm" type="none"/>
              <a:tailEnd len="sm" w="sm" type="none"/>
            </a:ln>
          </a:bottom>
          <a:insideH>
            <a:ln cap="flat" cmpd="sng" w="12700">
              <a:solidFill>
                <a:schemeClr val="lt1"/>
              </a:solidFill>
              <a:prstDash val="solid"/>
              <a:round/>
              <a:headEnd len="sm" w="sm" type="none"/>
              <a:tailEnd len="sm" w="sm" type="none"/>
            </a:ln>
          </a:insideH>
          <a:insideV>
            <a:ln cap="flat" cmpd="sng" w="12700">
              <a:solidFill>
                <a:schemeClr val="lt1"/>
              </a:solidFill>
              <a:prstDash val="solid"/>
              <a:round/>
              <a:headEnd len="sm" w="sm" type="none"/>
              <a:tailEnd len="sm" w="sm" type="none"/>
            </a:ln>
          </a:insideV>
        </a:tcBdr>
        <a:fill>
          <a:solidFill>
            <a:srgbClr val="E8ECF4"/>
          </a:solidFill>
        </a:fill>
      </a:tcStyle>
    </a:wholeTbl>
    <a:band1H>
      <a:tcTxStyle b="off" i="off"/>
      <a:tcStyle>
        <a:fill>
          <a:solidFill>
            <a:srgbClr val="CFD7E7"/>
          </a:solidFill>
        </a:fill>
      </a:tcStyle>
    </a:band1H>
    <a:band2H>
      <a:tcTxStyle b="off" i="off"/>
    </a:band2H>
    <a:band1V>
      <a:tcTxStyle b="off" i="off"/>
      <a:tcStyle>
        <a:fill>
          <a:solidFill>
            <a:srgbClr val="CFD7E7"/>
          </a:solidFill>
        </a:fill>
      </a:tcStyle>
    </a:band1V>
    <a:band2V>
      <a:tcTxStyle b="off" i="off"/>
    </a:band2V>
    <a:lastCol>
      <a:tcTxStyle b="on" i="off">
        <a:font>
          <a:latin typeface="Arial"/>
          <a:ea typeface="Arial"/>
          <a:cs typeface="Arial"/>
        </a:font>
        <a:schemeClr val="lt1"/>
      </a:tcTxStyle>
      <a:tcStyle>
        <a:fill>
          <a:solidFill>
            <a:schemeClr val="accent1"/>
          </a:solidFill>
        </a:fill>
      </a:tcStyle>
    </a:lastCol>
    <a:firstCol>
      <a:tcTxStyle b="on" i="off">
        <a:font>
          <a:latin typeface="Arial"/>
          <a:ea typeface="Arial"/>
          <a:cs typeface="Arial"/>
        </a:font>
        <a:schemeClr val="lt1"/>
      </a:tcTxStyle>
      <a:tcStyle>
        <a:fill>
          <a:solidFill>
            <a:schemeClr val="accent1"/>
          </a:solidFill>
        </a:fill>
      </a:tcStyle>
    </a:firstCol>
    <a:lastRow>
      <a:tcTxStyle b="on" i="off">
        <a:font>
          <a:latin typeface="Arial"/>
          <a:ea typeface="Arial"/>
          <a:cs typeface="Arial"/>
        </a:font>
        <a:schemeClr val="lt1"/>
      </a:tcTxStyle>
      <a:tcStyle>
        <a:tcBdr>
          <a:top>
            <a:ln cap="flat" cmpd="sng" w="38100">
              <a:solidFill>
                <a:schemeClr val="lt1"/>
              </a:solidFill>
              <a:prstDash val="solid"/>
              <a:round/>
              <a:headEnd len="sm" w="sm" type="none"/>
              <a:tailEnd len="sm" w="sm" type="none"/>
            </a:ln>
          </a:top>
        </a:tcBdr>
        <a:fill>
          <a:solidFill>
            <a:schemeClr val="accent1"/>
          </a:solidFill>
        </a:fill>
      </a:tcStyle>
    </a:lastRow>
    <a:seCell>
      <a:tcTxStyle b="off" i="off"/>
    </a:seCell>
    <a:swCell>
      <a:tcTxStyle b="off" i="off"/>
    </a:swCell>
    <a:firstRow>
      <a:tcTxStyle b="on" i="off">
        <a:font>
          <a:latin typeface="Arial"/>
          <a:ea typeface="Arial"/>
          <a:cs typeface="Arial"/>
        </a:font>
        <a:schemeClr val="lt1"/>
      </a:tcTxStyle>
      <a:tcStyle>
        <a:tcBdr>
          <a:bottom>
            <a:ln cap="flat" cmpd="sng" w="38100">
              <a:solidFill>
                <a:schemeClr val="lt1"/>
              </a:solidFill>
              <a:prstDash val="solid"/>
              <a:round/>
              <a:headEnd len="sm" w="sm" type="none"/>
              <a:tailEnd len="sm" w="sm" type="none"/>
            </a:ln>
          </a:bottom>
        </a:tcBdr>
        <a:fill>
          <a:solidFill>
            <a:schemeClr val="accent1"/>
          </a:solidFill>
        </a:fill>
      </a:tcStyle>
    </a:firstRow>
    <a:neCell>
      <a:tcTxStyle b="off" i="off"/>
    </a:neCell>
    <a:nwCell>
      <a:tcTxStyle b="off" i="off"/>
    </a:nwCell>
  </a:tblStyle>
</a:tblStyleLst>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11" Type="http://schemas.openxmlformats.org/officeDocument/2006/relationships/slide" Target="slides/slide6.xml"/><Relationship Id="rId22" Type="http://schemas.openxmlformats.org/officeDocument/2006/relationships/slide" Target="slides/slide17.xml"/><Relationship Id="rId10" Type="http://schemas.openxmlformats.org/officeDocument/2006/relationships/slide" Target="slides/slide5.xml"/><Relationship Id="rId21" Type="http://schemas.openxmlformats.org/officeDocument/2006/relationships/slide" Target="slides/slide16.xml"/><Relationship Id="rId13" Type="http://schemas.openxmlformats.org/officeDocument/2006/relationships/slide" Target="slides/slide8.xml"/><Relationship Id="rId24" Type="http://customschemas.google.com/relationships/presentationmetadata" Target="metadata"/><Relationship Id="rId12" Type="http://schemas.openxmlformats.org/officeDocument/2006/relationships/slide" Target="slides/slide7.xml"/><Relationship Id="rId23" Type="http://schemas.openxmlformats.org/officeDocument/2006/relationships/slide" Target="slides/slide18.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5" Type="http://schemas.openxmlformats.org/officeDocument/2006/relationships/notesMaster" Target="notesMasters/notesMaster1.xml"/><Relationship Id="rId19" Type="http://schemas.openxmlformats.org/officeDocument/2006/relationships/slide" Target="slides/slide14.xml"/><Relationship Id="rId6" Type="http://schemas.openxmlformats.org/officeDocument/2006/relationships/slide" Target="slides/slide1.xml"/><Relationship Id="rId18" Type="http://schemas.openxmlformats.org/officeDocument/2006/relationships/slide" Target="slides/slide13.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p:nvPr>
            <p:ph idx="2" type="sldImg"/>
          </p:nvPr>
        </p:nvSpPr>
        <p:spPr>
          <a:xfrm>
            <a:off x="1119925" y="739125"/>
            <a:ext cx="4479075" cy="36957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71825" y="4681200"/>
            <a:ext cx="5374625" cy="4434825"/>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7" name="Shape 147"/>
        <p:cNvGrpSpPr/>
        <p:nvPr/>
      </p:nvGrpSpPr>
      <p:grpSpPr>
        <a:xfrm>
          <a:off x="0" y="0"/>
          <a:ext cx="0" cy="0"/>
          <a:chOff x="0" y="0"/>
          <a:chExt cx="0" cy="0"/>
        </a:xfrm>
      </p:grpSpPr>
      <p:sp>
        <p:nvSpPr>
          <p:cNvPr id="148" name="Google Shape;148;p1:notes"/>
          <p:cNvSpPr txBox="1"/>
          <p:nvPr>
            <p:ph idx="1" type="body"/>
          </p:nvPr>
        </p:nvSpPr>
        <p:spPr>
          <a:xfrm>
            <a:off x="671825" y="4681200"/>
            <a:ext cx="5374625" cy="4434825"/>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49" name="Google Shape;149;p1:notes"/>
          <p:cNvSpPr/>
          <p:nvPr>
            <p:ph idx="2" type="sldImg"/>
          </p:nvPr>
        </p:nvSpPr>
        <p:spPr>
          <a:xfrm>
            <a:off x="74613" y="739775"/>
            <a:ext cx="6569075" cy="36957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5" name="Shape 285"/>
        <p:cNvGrpSpPr/>
        <p:nvPr/>
      </p:nvGrpSpPr>
      <p:grpSpPr>
        <a:xfrm>
          <a:off x="0" y="0"/>
          <a:ext cx="0" cy="0"/>
          <a:chOff x="0" y="0"/>
          <a:chExt cx="0" cy="0"/>
        </a:xfrm>
      </p:grpSpPr>
      <p:sp>
        <p:nvSpPr>
          <p:cNvPr id="286" name="Google Shape;286;p36:notes"/>
          <p:cNvSpPr txBox="1"/>
          <p:nvPr>
            <p:ph idx="1" type="body"/>
          </p:nvPr>
        </p:nvSpPr>
        <p:spPr>
          <a:xfrm>
            <a:off x="671825" y="4681200"/>
            <a:ext cx="5374625" cy="4434825"/>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287" name="Google Shape;287;p36:notes"/>
          <p:cNvSpPr/>
          <p:nvPr>
            <p:ph idx="2" type="sldImg"/>
          </p:nvPr>
        </p:nvSpPr>
        <p:spPr>
          <a:xfrm>
            <a:off x="1119925" y="739125"/>
            <a:ext cx="4479075" cy="36957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7" name="Shape 297"/>
        <p:cNvGrpSpPr/>
        <p:nvPr/>
      </p:nvGrpSpPr>
      <p:grpSpPr>
        <a:xfrm>
          <a:off x="0" y="0"/>
          <a:ext cx="0" cy="0"/>
          <a:chOff x="0" y="0"/>
          <a:chExt cx="0" cy="0"/>
        </a:xfrm>
      </p:grpSpPr>
      <p:sp>
        <p:nvSpPr>
          <p:cNvPr id="298" name="Google Shape;298;p37:notes"/>
          <p:cNvSpPr txBox="1"/>
          <p:nvPr>
            <p:ph idx="1" type="body"/>
          </p:nvPr>
        </p:nvSpPr>
        <p:spPr>
          <a:xfrm>
            <a:off x="671825" y="4681200"/>
            <a:ext cx="5374625" cy="4434825"/>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299" name="Google Shape;299;p37:notes"/>
          <p:cNvSpPr/>
          <p:nvPr>
            <p:ph idx="2" type="sldImg"/>
          </p:nvPr>
        </p:nvSpPr>
        <p:spPr>
          <a:xfrm>
            <a:off x="74613" y="739775"/>
            <a:ext cx="6569075" cy="36957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5" name="Shape 335"/>
        <p:cNvGrpSpPr/>
        <p:nvPr/>
      </p:nvGrpSpPr>
      <p:grpSpPr>
        <a:xfrm>
          <a:off x="0" y="0"/>
          <a:ext cx="0" cy="0"/>
          <a:chOff x="0" y="0"/>
          <a:chExt cx="0" cy="0"/>
        </a:xfrm>
      </p:grpSpPr>
      <p:sp>
        <p:nvSpPr>
          <p:cNvPr id="336" name="Google Shape;336;p38:notes"/>
          <p:cNvSpPr txBox="1"/>
          <p:nvPr>
            <p:ph idx="1" type="body"/>
          </p:nvPr>
        </p:nvSpPr>
        <p:spPr>
          <a:xfrm>
            <a:off x="671825" y="4681200"/>
            <a:ext cx="5374625" cy="4434825"/>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337" name="Google Shape;337;p38:notes"/>
          <p:cNvSpPr/>
          <p:nvPr>
            <p:ph idx="2" type="sldImg"/>
          </p:nvPr>
        </p:nvSpPr>
        <p:spPr>
          <a:xfrm>
            <a:off x="74613" y="739775"/>
            <a:ext cx="6569075" cy="36957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68" name="Shape 368"/>
        <p:cNvGrpSpPr/>
        <p:nvPr/>
      </p:nvGrpSpPr>
      <p:grpSpPr>
        <a:xfrm>
          <a:off x="0" y="0"/>
          <a:ext cx="0" cy="0"/>
          <a:chOff x="0" y="0"/>
          <a:chExt cx="0" cy="0"/>
        </a:xfrm>
      </p:grpSpPr>
      <p:sp>
        <p:nvSpPr>
          <p:cNvPr id="369" name="Google Shape;369;p10:notes"/>
          <p:cNvSpPr txBox="1"/>
          <p:nvPr>
            <p:ph idx="1" type="body"/>
          </p:nvPr>
        </p:nvSpPr>
        <p:spPr>
          <a:xfrm>
            <a:off x="671825" y="4681200"/>
            <a:ext cx="5374625" cy="4434825"/>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370" name="Google Shape;370;p10:notes"/>
          <p:cNvSpPr/>
          <p:nvPr>
            <p:ph idx="2" type="sldImg"/>
          </p:nvPr>
        </p:nvSpPr>
        <p:spPr>
          <a:xfrm>
            <a:off x="74613" y="739775"/>
            <a:ext cx="6569075" cy="36957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79" name="Shape 379"/>
        <p:cNvGrpSpPr/>
        <p:nvPr/>
      </p:nvGrpSpPr>
      <p:grpSpPr>
        <a:xfrm>
          <a:off x="0" y="0"/>
          <a:ext cx="0" cy="0"/>
          <a:chOff x="0" y="0"/>
          <a:chExt cx="0" cy="0"/>
        </a:xfrm>
      </p:grpSpPr>
      <p:sp>
        <p:nvSpPr>
          <p:cNvPr id="380" name="Google Shape;380;p11:notes"/>
          <p:cNvSpPr txBox="1"/>
          <p:nvPr>
            <p:ph idx="1" type="body"/>
          </p:nvPr>
        </p:nvSpPr>
        <p:spPr>
          <a:xfrm>
            <a:off x="671825" y="4681200"/>
            <a:ext cx="5374625" cy="4434825"/>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381" name="Google Shape;381;p11:notes"/>
          <p:cNvSpPr/>
          <p:nvPr>
            <p:ph idx="2" type="sldImg"/>
          </p:nvPr>
        </p:nvSpPr>
        <p:spPr>
          <a:xfrm>
            <a:off x="74613" y="739775"/>
            <a:ext cx="6569075" cy="36957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26" name="Shape 426"/>
        <p:cNvGrpSpPr/>
        <p:nvPr/>
      </p:nvGrpSpPr>
      <p:grpSpPr>
        <a:xfrm>
          <a:off x="0" y="0"/>
          <a:ext cx="0" cy="0"/>
          <a:chOff x="0" y="0"/>
          <a:chExt cx="0" cy="0"/>
        </a:xfrm>
      </p:grpSpPr>
      <p:sp>
        <p:nvSpPr>
          <p:cNvPr id="427" name="Google Shape;427;p12:notes"/>
          <p:cNvSpPr txBox="1"/>
          <p:nvPr>
            <p:ph idx="1" type="body"/>
          </p:nvPr>
        </p:nvSpPr>
        <p:spPr>
          <a:xfrm>
            <a:off x="671825" y="4681200"/>
            <a:ext cx="5374625" cy="4434825"/>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428" name="Google Shape;428;p12:notes"/>
          <p:cNvSpPr/>
          <p:nvPr>
            <p:ph idx="2" type="sldImg"/>
          </p:nvPr>
        </p:nvSpPr>
        <p:spPr>
          <a:xfrm>
            <a:off x="74613" y="739775"/>
            <a:ext cx="6569075" cy="36957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66" name="Shape 466"/>
        <p:cNvGrpSpPr/>
        <p:nvPr/>
      </p:nvGrpSpPr>
      <p:grpSpPr>
        <a:xfrm>
          <a:off x="0" y="0"/>
          <a:ext cx="0" cy="0"/>
          <a:chOff x="0" y="0"/>
          <a:chExt cx="0" cy="0"/>
        </a:xfrm>
      </p:grpSpPr>
      <p:sp>
        <p:nvSpPr>
          <p:cNvPr id="467" name="Google Shape;467;p13:notes"/>
          <p:cNvSpPr txBox="1"/>
          <p:nvPr>
            <p:ph idx="1" type="body"/>
          </p:nvPr>
        </p:nvSpPr>
        <p:spPr>
          <a:xfrm>
            <a:off x="671825" y="4681200"/>
            <a:ext cx="5374625" cy="4434825"/>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468" name="Google Shape;468;p13:notes"/>
          <p:cNvSpPr/>
          <p:nvPr>
            <p:ph idx="2" type="sldImg"/>
          </p:nvPr>
        </p:nvSpPr>
        <p:spPr>
          <a:xfrm>
            <a:off x="74613" y="739775"/>
            <a:ext cx="6569075" cy="36957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6" name="Shape 506"/>
        <p:cNvGrpSpPr/>
        <p:nvPr/>
      </p:nvGrpSpPr>
      <p:grpSpPr>
        <a:xfrm>
          <a:off x="0" y="0"/>
          <a:ext cx="0" cy="0"/>
          <a:chOff x="0" y="0"/>
          <a:chExt cx="0" cy="0"/>
        </a:xfrm>
      </p:grpSpPr>
      <p:sp>
        <p:nvSpPr>
          <p:cNvPr id="507" name="Google Shape;507;p14:notes"/>
          <p:cNvSpPr txBox="1"/>
          <p:nvPr>
            <p:ph idx="1" type="body"/>
          </p:nvPr>
        </p:nvSpPr>
        <p:spPr>
          <a:xfrm>
            <a:off x="671825" y="4681200"/>
            <a:ext cx="5374625" cy="4434825"/>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508" name="Google Shape;508;p14:notes"/>
          <p:cNvSpPr/>
          <p:nvPr>
            <p:ph idx="2" type="sldImg"/>
          </p:nvPr>
        </p:nvSpPr>
        <p:spPr>
          <a:xfrm>
            <a:off x="74613" y="739775"/>
            <a:ext cx="6569075" cy="36957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12" name="Shape 512"/>
        <p:cNvGrpSpPr/>
        <p:nvPr/>
      </p:nvGrpSpPr>
      <p:grpSpPr>
        <a:xfrm>
          <a:off x="0" y="0"/>
          <a:ext cx="0" cy="0"/>
          <a:chOff x="0" y="0"/>
          <a:chExt cx="0" cy="0"/>
        </a:xfrm>
      </p:grpSpPr>
      <p:sp>
        <p:nvSpPr>
          <p:cNvPr id="513" name="Google Shape;513;p15:notes"/>
          <p:cNvSpPr txBox="1"/>
          <p:nvPr>
            <p:ph idx="1" type="body"/>
          </p:nvPr>
        </p:nvSpPr>
        <p:spPr>
          <a:xfrm>
            <a:off x="671825" y="4681200"/>
            <a:ext cx="5374625" cy="4434825"/>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514" name="Google Shape;514;p15:notes"/>
          <p:cNvSpPr/>
          <p:nvPr>
            <p:ph idx="2" type="sldImg"/>
          </p:nvPr>
        </p:nvSpPr>
        <p:spPr>
          <a:xfrm>
            <a:off x="74613" y="739775"/>
            <a:ext cx="6569075" cy="36957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4" name="Shape 154"/>
        <p:cNvGrpSpPr/>
        <p:nvPr/>
      </p:nvGrpSpPr>
      <p:grpSpPr>
        <a:xfrm>
          <a:off x="0" y="0"/>
          <a:ext cx="0" cy="0"/>
          <a:chOff x="0" y="0"/>
          <a:chExt cx="0" cy="0"/>
        </a:xfrm>
      </p:grpSpPr>
      <p:sp>
        <p:nvSpPr>
          <p:cNvPr id="155" name="Google Shape;155;p2:notes"/>
          <p:cNvSpPr txBox="1"/>
          <p:nvPr>
            <p:ph idx="1" type="body"/>
          </p:nvPr>
        </p:nvSpPr>
        <p:spPr>
          <a:xfrm>
            <a:off x="671825" y="4681200"/>
            <a:ext cx="5374625" cy="4434825"/>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56" name="Google Shape;156;p2:notes"/>
          <p:cNvSpPr/>
          <p:nvPr>
            <p:ph idx="2" type="sldImg"/>
          </p:nvPr>
        </p:nvSpPr>
        <p:spPr>
          <a:xfrm>
            <a:off x="74613" y="739775"/>
            <a:ext cx="6569075" cy="36957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2" name="Shape 162"/>
        <p:cNvGrpSpPr/>
        <p:nvPr/>
      </p:nvGrpSpPr>
      <p:grpSpPr>
        <a:xfrm>
          <a:off x="0" y="0"/>
          <a:ext cx="0" cy="0"/>
          <a:chOff x="0" y="0"/>
          <a:chExt cx="0" cy="0"/>
        </a:xfrm>
      </p:grpSpPr>
      <p:sp>
        <p:nvSpPr>
          <p:cNvPr id="163" name="Google Shape;163;p3:notes"/>
          <p:cNvSpPr txBox="1"/>
          <p:nvPr>
            <p:ph idx="1" type="body"/>
          </p:nvPr>
        </p:nvSpPr>
        <p:spPr>
          <a:xfrm>
            <a:off x="671825" y="4681200"/>
            <a:ext cx="5374625" cy="4434825"/>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64" name="Google Shape;164;p3:notes"/>
          <p:cNvSpPr/>
          <p:nvPr>
            <p:ph idx="2" type="sldImg"/>
          </p:nvPr>
        </p:nvSpPr>
        <p:spPr>
          <a:xfrm>
            <a:off x="74613" y="739775"/>
            <a:ext cx="6569075" cy="36957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9" name="Shape 179"/>
        <p:cNvGrpSpPr/>
        <p:nvPr/>
      </p:nvGrpSpPr>
      <p:grpSpPr>
        <a:xfrm>
          <a:off x="0" y="0"/>
          <a:ext cx="0" cy="0"/>
          <a:chOff x="0" y="0"/>
          <a:chExt cx="0" cy="0"/>
        </a:xfrm>
      </p:grpSpPr>
      <p:sp>
        <p:nvSpPr>
          <p:cNvPr id="180" name="Google Shape;180;p4:notes"/>
          <p:cNvSpPr txBox="1"/>
          <p:nvPr>
            <p:ph idx="1" type="body"/>
          </p:nvPr>
        </p:nvSpPr>
        <p:spPr>
          <a:xfrm>
            <a:off x="671825" y="4681200"/>
            <a:ext cx="5374625" cy="4434825"/>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81" name="Google Shape;181;p4:notes"/>
          <p:cNvSpPr/>
          <p:nvPr>
            <p:ph idx="2" type="sldImg"/>
          </p:nvPr>
        </p:nvSpPr>
        <p:spPr>
          <a:xfrm>
            <a:off x="74613" y="739775"/>
            <a:ext cx="6569075" cy="36957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4" name="Shape 184"/>
        <p:cNvGrpSpPr/>
        <p:nvPr/>
      </p:nvGrpSpPr>
      <p:grpSpPr>
        <a:xfrm>
          <a:off x="0" y="0"/>
          <a:ext cx="0" cy="0"/>
          <a:chOff x="0" y="0"/>
          <a:chExt cx="0" cy="0"/>
        </a:xfrm>
      </p:grpSpPr>
      <p:sp>
        <p:nvSpPr>
          <p:cNvPr id="185" name="Google Shape;185;p5:notes"/>
          <p:cNvSpPr txBox="1"/>
          <p:nvPr>
            <p:ph idx="1" type="body"/>
          </p:nvPr>
        </p:nvSpPr>
        <p:spPr>
          <a:xfrm>
            <a:off x="671825" y="4681200"/>
            <a:ext cx="5374625" cy="4434825"/>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86" name="Google Shape;186;p5:notes"/>
          <p:cNvSpPr/>
          <p:nvPr>
            <p:ph idx="2" type="sldImg"/>
          </p:nvPr>
        </p:nvSpPr>
        <p:spPr>
          <a:xfrm>
            <a:off x="74613" y="739775"/>
            <a:ext cx="6569075" cy="36957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9" name="Shape 189"/>
        <p:cNvGrpSpPr/>
        <p:nvPr/>
      </p:nvGrpSpPr>
      <p:grpSpPr>
        <a:xfrm>
          <a:off x="0" y="0"/>
          <a:ext cx="0" cy="0"/>
          <a:chOff x="0" y="0"/>
          <a:chExt cx="0" cy="0"/>
        </a:xfrm>
      </p:grpSpPr>
      <p:sp>
        <p:nvSpPr>
          <p:cNvPr id="190" name="Google Shape;190;p35:notes"/>
          <p:cNvSpPr txBox="1"/>
          <p:nvPr>
            <p:ph idx="1" type="body"/>
          </p:nvPr>
        </p:nvSpPr>
        <p:spPr>
          <a:xfrm>
            <a:off x="671825" y="4681200"/>
            <a:ext cx="5374625" cy="4434825"/>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91" name="Google Shape;191;p35:notes"/>
          <p:cNvSpPr/>
          <p:nvPr>
            <p:ph idx="2" type="sldImg"/>
          </p:nvPr>
        </p:nvSpPr>
        <p:spPr>
          <a:xfrm>
            <a:off x="1119925" y="739125"/>
            <a:ext cx="4479075" cy="36957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7" name="Shape 197"/>
        <p:cNvGrpSpPr/>
        <p:nvPr/>
      </p:nvGrpSpPr>
      <p:grpSpPr>
        <a:xfrm>
          <a:off x="0" y="0"/>
          <a:ext cx="0" cy="0"/>
          <a:chOff x="0" y="0"/>
          <a:chExt cx="0" cy="0"/>
        </a:xfrm>
      </p:grpSpPr>
      <p:sp>
        <p:nvSpPr>
          <p:cNvPr id="198" name="Google Shape;198;p7:notes"/>
          <p:cNvSpPr txBox="1"/>
          <p:nvPr>
            <p:ph idx="1" type="body"/>
          </p:nvPr>
        </p:nvSpPr>
        <p:spPr>
          <a:xfrm>
            <a:off x="671825" y="4681200"/>
            <a:ext cx="5374625" cy="4434825"/>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99" name="Google Shape;199;p7:notes"/>
          <p:cNvSpPr/>
          <p:nvPr>
            <p:ph idx="2" type="sldImg"/>
          </p:nvPr>
        </p:nvSpPr>
        <p:spPr>
          <a:xfrm>
            <a:off x="74613" y="739775"/>
            <a:ext cx="6569075" cy="36957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8" name="Shape 208"/>
        <p:cNvGrpSpPr/>
        <p:nvPr/>
      </p:nvGrpSpPr>
      <p:grpSpPr>
        <a:xfrm>
          <a:off x="0" y="0"/>
          <a:ext cx="0" cy="0"/>
          <a:chOff x="0" y="0"/>
          <a:chExt cx="0" cy="0"/>
        </a:xfrm>
      </p:grpSpPr>
      <p:sp>
        <p:nvSpPr>
          <p:cNvPr id="209" name="Google Shape;209;p8:notes"/>
          <p:cNvSpPr txBox="1"/>
          <p:nvPr>
            <p:ph idx="1" type="body"/>
          </p:nvPr>
        </p:nvSpPr>
        <p:spPr>
          <a:xfrm>
            <a:off x="671825" y="4681200"/>
            <a:ext cx="5374625" cy="4434825"/>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210" name="Google Shape;210;p8:notes"/>
          <p:cNvSpPr/>
          <p:nvPr>
            <p:ph idx="2" type="sldImg"/>
          </p:nvPr>
        </p:nvSpPr>
        <p:spPr>
          <a:xfrm>
            <a:off x="74613" y="739775"/>
            <a:ext cx="6569075" cy="36957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6" name="Shape 246"/>
        <p:cNvGrpSpPr/>
        <p:nvPr/>
      </p:nvGrpSpPr>
      <p:grpSpPr>
        <a:xfrm>
          <a:off x="0" y="0"/>
          <a:ext cx="0" cy="0"/>
          <a:chOff x="0" y="0"/>
          <a:chExt cx="0" cy="0"/>
        </a:xfrm>
      </p:grpSpPr>
      <p:sp>
        <p:nvSpPr>
          <p:cNvPr id="247" name="Google Shape;247;p9:notes"/>
          <p:cNvSpPr txBox="1"/>
          <p:nvPr>
            <p:ph idx="1" type="body"/>
          </p:nvPr>
        </p:nvSpPr>
        <p:spPr>
          <a:xfrm>
            <a:off x="671825" y="4681200"/>
            <a:ext cx="5374625" cy="4434825"/>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248" name="Google Shape;248;p9:notes"/>
          <p:cNvSpPr/>
          <p:nvPr>
            <p:ph idx="2" type="sldImg"/>
          </p:nvPr>
        </p:nvSpPr>
        <p:spPr>
          <a:xfrm>
            <a:off x="74613" y="739775"/>
            <a:ext cx="6569075" cy="36957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showMasterSp="0" type="title">
  <p:cSld name="TITLE">
    <p:spTree>
      <p:nvGrpSpPr>
        <p:cNvPr id="22" name="Shape 22"/>
        <p:cNvGrpSpPr/>
        <p:nvPr/>
      </p:nvGrpSpPr>
      <p:grpSpPr>
        <a:xfrm>
          <a:off x="0" y="0"/>
          <a:ext cx="0" cy="0"/>
          <a:chOff x="0" y="0"/>
          <a:chExt cx="0" cy="0"/>
        </a:xfrm>
      </p:grpSpPr>
      <p:grpSp>
        <p:nvGrpSpPr>
          <p:cNvPr id="23" name="Google Shape;23;p17"/>
          <p:cNvGrpSpPr/>
          <p:nvPr/>
        </p:nvGrpSpPr>
        <p:grpSpPr>
          <a:xfrm>
            <a:off x="0" y="-8467"/>
            <a:ext cx="12192000" cy="6866467"/>
            <a:chOff x="0" y="-8467"/>
            <a:chExt cx="12192000" cy="6866467"/>
          </a:xfrm>
        </p:grpSpPr>
        <p:cxnSp>
          <p:nvCxnSpPr>
            <p:cNvPr id="24" name="Google Shape;24;p17"/>
            <p:cNvCxnSpPr/>
            <p:nvPr/>
          </p:nvCxnSpPr>
          <p:spPr>
            <a:xfrm>
              <a:off x="9371012" y="0"/>
              <a:ext cx="1219200" cy="6858000"/>
            </a:xfrm>
            <a:prstGeom prst="straightConnector1">
              <a:avLst/>
            </a:prstGeom>
            <a:noFill/>
            <a:ln cap="flat" cmpd="sng" w="9525">
              <a:solidFill>
                <a:srgbClr val="BFBFBF"/>
              </a:solidFill>
              <a:prstDash val="solid"/>
              <a:round/>
              <a:headEnd len="sm" w="sm" type="none"/>
              <a:tailEnd len="sm" w="sm" type="none"/>
            </a:ln>
          </p:spPr>
        </p:cxnSp>
        <p:cxnSp>
          <p:nvCxnSpPr>
            <p:cNvPr id="25" name="Google Shape;25;p17"/>
            <p:cNvCxnSpPr/>
            <p:nvPr/>
          </p:nvCxnSpPr>
          <p:spPr>
            <a:xfrm flipH="1">
              <a:off x="7425267" y="3681413"/>
              <a:ext cx="4763558" cy="3176587"/>
            </a:xfrm>
            <a:prstGeom prst="straightConnector1">
              <a:avLst/>
            </a:prstGeom>
            <a:noFill/>
            <a:ln cap="flat" cmpd="sng" w="9525">
              <a:solidFill>
                <a:srgbClr val="D8D8D8"/>
              </a:solidFill>
              <a:prstDash val="solid"/>
              <a:round/>
              <a:headEnd len="sm" w="sm" type="none"/>
              <a:tailEnd len="sm" w="sm" type="none"/>
            </a:ln>
          </p:spPr>
        </p:cxnSp>
        <p:sp>
          <p:nvSpPr>
            <p:cNvPr id="26" name="Google Shape;26;p17"/>
            <p:cNvSpPr/>
            <p:nvPr/>
          </p:nvSpPr>
          <p:spPr>
            <a:xfrm>
              <a:off x="9181476" y="-8467"/>
              <a:ext cx="3007349" cy="6866467"/>
            </a:xfrm>
            <a:custGeom>
              <a:rect b="b" l="l" r="r" t="t"/>
              <a:pathLst>
                <a:path extrusionOk="0" h="6866467" w="3007349">
                  <a:moveTo>
                    <a:pt x="2045532" y="0"/>
                  </a:moveTo>
                  <a:lnTo>
                    <a:pt x="3007349" y="0"/>
                  </a:lnTo>
                  <a:lnTo>
                    <a:pt x="3007349" y="6866467"/>
                  </a:lnTo>
                  <a:lnTo>
                    <a:pt x="0" y="6866467"/>
                  </a:lnTo>
                  <a:lnTo>
                    <a:pt x="2045532" y="0"/>
                  </a:lnTo>
                  <a:close/>
                </a:path>
              </a:pathLst>
            </a:custGeom>
            <a:solidFill>
              <a:schemeClr val="accent1">
                <a:alpha val="27058"/>
              </a:schemeClr>
            </a:solidFill>
            <a:ln>
              <a:noFill/>
            </a:ln>
          </p:spPr>
        </p:sp>
        <p:sp>
          <p:nvSpPr>
            <p:cNvPr id="27" name="Google Shape;27;p17"/>
            <p:cNvSpPr/>
            <p:nvPr/>
          </p:nvSpPr>
          <p:spPr>
            <a:xfrm>
              <a:off x="9603442" y="-8467"/>
              <a:ext cx="2588558" cy="6866467"/>
            </a:xfrm>
            <a:custGeom>
              <a:rect b="b" l="l" r="r" t="t"/>
              <a:pathLst>
                <a:path extrusionOk="0" h="6866467" w="2573311">
                  <a:moveTo>
                    <a:pt x="0" y="0"/>
                  </a:moveTo>
                  <a:lnTo>
                    <a:pt x="2573311" y="0"/>
                  </a:lnTo>
                  <a:lnTo>
                    <a:pt x="2573311" y="6866467"/>
                  </a:lnTo>
                  <a:lnTo>
                    <a:pt x="1202336" y="6866467"/>
                  </a:lnTo>
                  <a:lnTo>
                    <a:pt x="0" y="0"/>
                  </a:lnTo>
                  <a:close/>
                </a:path>
              </a:pathLst>
            </a:custGeom>
            <a:solidFill>
              <a:schemeClr val="accent1">
                <a:alpha val="20000"/>
              </a:schemeClr>
            </a:solidFill>
            <a:ln>
              <a:noFill/>
            </a:ln>
          </p:spPr>
        </p:sp>
        <p:sp>
          <p:nvSpPr>
            <p:cNvPr id="28" name="Google Shape;28;p17"/>
            <p:cNvSpPr/>
            <p:nvPr/>
          </p:nvSpPr>
          <p:spPr>
            <a:xfrm>
              <a:off x="8932333" y="3048000"/>
              <a:ext cx="3259667" cy="3810000"/>
            </a:xfrm>
            <a:prstGeom prst="triangle">
              <a:avLst>
                <a:gd fmla="val 100000" name="adj"/>
              </a:avLst>
            </a:prstGeom>
            <a:solidFill>
              <a:schemeClr val="accent2">
                <a:alpha val="69019"/>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9" name="Google Shape;29;p17"/>
            <p:cNvSpPr/>
            <p:nvPr/>
          </p:nvSpPr>
          <p:spPr>
            <a:xfrm>
              <a:off x="9334500" y="-8467"/>
              <a:ext cx="2854326" cy="6866467"/>
            </a:xfrm>
            <a:custGeom>
              <a:rect b="b" l="l" r="r" t="t"/>
              <a:pathLst>
                <a:path extrusionOk="0" h="6866467" w="2858013">
                  <a:moveTo>
                    <a:pt x="0" y="0"/>
                  </a:moveTo>
                  <a:lnTo>
                    <a:pt x="2858013" y="0"/>
                  </a:lnTo>
                  <a:lnTo>
                    <a:pt x="2858013" y="6866467"/>
                  </a:lnTo>
                  <a:lnTo>
                    <a:pt x="2473942" y="6866467"/>
                  </a:lnTo>
                  <a:lnTo>
                    <a:pt x="0" y="0"/>
                  </a:lnTo>
                  <a:close/>
                </a:path>
              </a:pathLst>
            </a:custGeom>
            <a:solidFill>
              <a:srgbClr val="953734">
                <a:alpha val="67058"/>
              </a:srgbClr>
            </a:solidFill>
            <a:ln>
              <a:noFill/>
            </a:ln>
          </p:spPr>
        </p:sp>
        <p:sp>
          <p:nvSpPr>
            <p:cNvPr id="30" name="Google Shape;30;p17"/>
            <p:cNvSpPr/>
            <p:nvPr/>
          </p:nvSpPr>
          <p:spPr>
            <a:xfrm>
              <a:off x="10898730" y="-8467"/>
              <a:ext cx="1290094" cy="6866467"/>
            </a:xfrm>
            <a:custGeom>
              <a:rect b="b" l="l" r="r" t="t"/>
              <a:pathLst>
                <a:path extrusionOk="0" h="6858000" w="1290094">
                  <a:moveTo>
                    <a:pt x="1019735" y="0"/>
                  </a:moveTo>
                  <a:lnTo>
                    <a:pt x="1290094" y="0"/>
                  </a:lnTo>
                  <a:lnTo>
                    <a:pt x="1290094" y="6858000"/>
                  </a:lnTo>
                  <a:lnTo>
                    <a:pt x="0" y="6858000"/>
                  </a:lnTo>
                  <a:lnTo>
                    <a:pt x="1019735" y="0"/>
                  </a:lnTo>
                  <a:close/>
                </a:path>
              </a:pathLst>
            </a:custGeom>
            <a:solidFill>
              <a:srgbClr val="93B3D7">
                <a:alpha val="67058"/>
              </a:srgbClr>
            </a:solidFill>
            <a:ln>
              <a:noFill/>
            </a:ln>
          </p:spPr>
        </p:sp>
        <p:sp>
          <p:nvSpPr>
            <p:cNvPr id="31" name="Google Shape;31;p17"/>
            <p:cNvSpPr/>
            <p:nvPr/>
          </p:nvSpPr>
          <p:spPr>
            <a:xfrm>
              <a:off x="10938999" y="-8467"/>
              <a:ext cx="1249825" cy="6866467"/>
            </a:xfrm>
            <a:custGeom>
              <a:rect b="b" l="l" r="r" t="t"/>
              <a:pathLst>
                <a:path extrusionOk="0" h="6858000" w="1249825">
                  <a:moveTo>
                    <a:pt x="0" y="0"/>
                  </a:moveTo>
                  <a:lnTo>
                    <a:pt x="1249825" y="0"/>
                  </a:lnTo>
                  <a:lnTo>
                    <a:pt x="1249825" y="6858000"/>
                  </a:lnTo>
                  <a:lnTo>
                    <a:pt x="1109382" y="6858000"/>
                  </a:lnTo>
                  <a:lnTo>
                    <a:pt x="0" y="0"/>
                  </a:lnTo>
                  <a:close/>
                </a:path>
              </a:pathLst>
            </a:custGeom>
            <a:solidFill>
              <a:schemeClr val="accent1">
                <a:alpha val="61960"/>
              </a:schemeClr>
            </a:solidFill>
            <a:ln>
              <a:noFill/>
            </a:ln>
          </p:spPr>
        </p:sp>
        <p:sp>
          <p:nvSpPr>
            <p:cNvPr id="32" name="Google Shape;32;p17"/>
            <p:cNvSpPr/>
            <p:nvPr/>
          </p:nvSpPr>
          <p:spPr>
            <a:xfrm>
              <a:off x="10371666" y="3589867"/>
              <a:ext cx="1817159" cy="3268133"/>
            </a:xfrm>
            <a:prstGeom prst="triangle">
              <a:avLst>
                <a:gd fmla="val 100000" name="adj"/>
              </a:avLst>
            </a:prstGeom>
            <a:solidFill>
              <a:schemeClr val="accent1">
                <a:alpha val="80000"/>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3" name="Google Shape;33;p17"/>
            <p:cNvSpPr/>
            <p:nvPr/>
          </p:nvSpPr>
          <p:spPr>
            <a:xfrm rot="10800000">
              <a:off x="0" y="0"/>
              <a:ext cx="842596" cy="5666154"/>
            </a:xfrm>
            <a:prstGeom prst="triangle">
              <a:avLst>
                <a:gd fmla="val 100000" name="adj"/>
              </a:avLst>
            </a:prstGeom>
            <a:solidFill>
              <a:schemeClr val="accent1">
                <a:alpha val="81960"/>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34" name="Google Shape;34;p17"/>
          <p:cNvSpPr txBox="1"/>
          <p:nvPr>
            <p:ph type="ctrTitle"/>
          </p:nvPr>
        </p:nvSpPr>
        <p:spPr>
          <a:xfrm>
            <a:off x="1507067" y="2404534"/>
            <a:ext cx="7766936" cy="1646302"/>
          </a:xfrm>
          <a:prstGeom prst="rect">
            <a:avLst/>
          </a:prstGeom>
          <a:noFill/>
          <a:ln>
            <a:noFill/>
          </a:ln>
        </p:spPr>
        <p:txBody>
          <a:bodyPr anchorCtr="0" anchor="b" bIns="45700" lIns="91425" spcFirstLastPara="1" rIns="91425" wrap="square" tIns="45700">
            <a:noAutofit/>
          </a:bodyPr>
          <a:lstStyle>
            <a:lvl1pPr lvl="0" algn="r">
              <a:lnSpc>
                <a:spcPct val="100000"/>
              </a:lnSpc>
              <a:spcBef>
                <a:spcPts val="0"/>
              </a:spcBef>
              <a:spcAft>
                <a:spcPts val="0"/>
              </a:spcAft>
              <a:buClr>
                <a:schemeClr val="accent1"/>
              </a:buClr>
              <a:buSzPts val="5400"/>
              <a:buFont typeface="Trebuchet MS"/>
              <a:buNone/>
              <a:defRPr sz="5400">
                <a:solidFill>
                  <a:schemeClr val="accen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5" name="Google Shape;35;p17"/>
          <p:cNvSpPr txBox="1"/>
          <p:nvPr>
            <p:ph idx="1" type="subTitle"/>
          </p:nvPr>
        </p:nvSpPr>
        <p:spPr>
          <a:xfrm>
            <a:off x="1507067" y="4050833"/>
            <a:ext cx="7766936" cy="1096899"/>
          </a:xfrm>
          <a:prstGeom prst="rect">
            <a:avLst/>
          </a:prstGeom>
          <a:noFill/>
          <a:ln>
            <a:noFill/>
          </a:ln>
        </p:spPr>
        <p:txBody>
          <a:bodyPr anchorCtr="0" anchor="t" bIns="45700" lIns="91425" spcFirstLastPara="1" rIns="91425" wrap="square" tIns="45700">
            <a:normAutofit/>
          </a:bodyPr>
          <a:lstStyle>
            <a:lvl1pPr lvl="0" algn="r">
              <a:lnSpc>
                <a:spcPct val="100000"/>
              </a:lnSpc>
              <a:spcBef>
                <a:spcPts val="1000"/>
              </a:spcBef>
              <a:spcAft>
                <a:spcPts val="0"/>
              </a:spcAft>
              <a:buSzPts val="1440"/>
              <a:buNone/>
              <a:defRPr>
                <a:solidFill>
                  <a:srgbClr val="7F7F7F"/>
                </a:solidFill>
              </a:defRPr>
            </a:lvl1pPr>
            <a:lvl2pPr lvl="1" algn="ctr">
              <a:lnSpc>
                <a:spcPct val="100000"/>
              </a:lnSpc>
              <a:spcBef>
                <a:spcPts val="1000"/>
              </a:spcBef>
              <a:spcAft>
                <a:spcPts val="0"/>
              </a:spcAft>
              <a:buSzPts val="1280"/>
              <a:buNone/>
              <a:defRPr>
                <a:solidFill>
                  <a:srgbClr val="888888"/>
                </a:solidFill>
              </a:defRPr>
            </a:lvl2pPr>
            <a:lvl3pPr lvl="2" algn="ctr">
              <a:lnSpc>
                <a:spcPct val="100000"/>
              </a:lnSpc>
              <a:spcBef>
                <a:spcPts val="1000"/>
              </a:spcBef>
              <a:spcAft>
                <a:spcPts val="0"/>
              </a:spcAft>
              <a:buSzPts val="1120"/>
              <a:buNone/>
              <a:defRPr>
                <a:solidFill>
                  <a:srgbClr val="888888"/>
                </a:solidFill>
              </a:defRPr>
            </a:lvl3pPr>
            <a:lvl4pPr lvl="3" algn="ctr">
              <a:lnSpc>
                <a:spcPct val="100000"/>
              </a:lnSpc>
              <a:spcBef>
                <a:spcPts val="1000"/>
              </a:spcBef>
              <a:spcAft>
                <a:spcPts val="0"/>
              </a:spcAft>
              <a:buSzPts val="960"/>
              <a:buNone/>
              <a:defRPr>
                <a:solidFill>
                  <a:srgbClr val="888888"/>
                </a:solidFill>
              </a:defRPr>
            </a:lvl4pPr>
            <a:lvl5pPr lvl="4" algn="ctr">
              <a:lnSpc>
                <a:spcPct val="100000"/>
              </a:lnSpc>
              <a:spcBef>
                <a:spcPts val="1000"/>
              </a:spcBef>
              <a:spcAft>
                <a:spcPts val="0"/>
              </a:spcAft>
              <a:buSzPts val="960"/>
              <a:buNone/>
              <a:defRPr>
                <a:solidFill>
                  <a:srgbClr val="888888"/>
                </a:solidFill>
              </a:defRPr>
            </a:lvl5pPr>
            <a:lvl6pPr lvl="5" algn="ctr">
              <a:lnSpc>
                <a:spcPct val="100000"/>
              </a:lnSpc>
              <a:spcBef>
                <a:spcPts val="1000"/>
              </a:spcBef>
              <a:spcAft>
                <a:spcPts val="0"/>
              </a:spcAft>
              <a:buSzPts val="960"/>
              <a:buNone/>
              <a:defRPr>
                <a:solidFill>
                  <a:srgbClr val="888888"/>
                </a:solidFill>
              </a:defRPr>
            </a:lvl6pPr>
            <a:lvl7pPr lvl="6" algn="ctr">
              <a:lnSpc>
                <a:spcPct val="100000"/>
              </a:lnSpc>
              <a:spcBef>
                <a:spcPts val="1000"/>
              </a:spcBef>
              <a:spcAft>
                <a:spcPts val="0"/>
              </a:spcAft>
              <a:buSzPts val="960"/>
              <a:buNone/>
              <a:defRPr>
                <a:solidFill>
                  <a:srgbClr val="888888"/>
                </a:solidFill>
              </a:defRPr>
            </a:lvl7pPr>
            <a:lvl8pPr lvl="7" algn="ctr">
              <a:lnSpc>
                <a:spcPct val="100000"/>
              </a:lnSpc>
              <a:spcBef>
                <a:spcPts val="1000"/>
              </a:spcBef>
              <a:spcAft>
                <a:spcPts val="0"/>
              </a:spcAft>
              <a:buSzPts val="960"/>
              <a:buNone/>
              <a:defRPr>
                <a:solidFill>
                  <a:srgbClr val="888888"/>
                </a:solidFill>
              </a:defRPr>
            </a:lvl8pPr>
            <a:lvl9pPr lvl="8" algn="ctr">
              <a:lnSpc>
                <a:spcPct val="100000"/>
              </a:lnSpc>
              <a:spcBef>
                <a:spcPts val="1000"/>
              </a:spcBef>
              <a:spcAft>
                <a:spcPts val="0"/>
              </a:spcAft>
              <a:buSzPts val="960"/>
              <a:buNone/>
              <a:defRPr>
                <a:solidFill>
                  <a:srgbClr val="888888"/>
                </a:solidFill>
              </a:defRPr>
            </a:lvl9pPr>
          </a:lstStyle>
          <a:p/>
        </p:txBody>
      </p:sp>
      <p:sp>
        <p:nvSpPr>
          <p:cNvPr id="36" name="Google Shape;36;p17"/>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7" name="Google Shape;37;p17"/>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8" name="Google Shape;38;p17"/>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84" name="Shape 84"/>
        <p:cNvGrpSpPr/>
        <p:nvPr/>
      </p:nvGrpSpPr>
      <p:grpSpPr>
        <a:xfrm>
          <a:off x="0" y="0"/>
          <a:ext cx="0" cy="0"/>
          <a:chOff x="0" y="0"/>
          <a:chExt cx="0" cy="0"/>
        </a:xfrm>
      </p:grpSpPr>
      <p:sp>
        <p:nvSpPr>
          <p:cNvPr id="85" name="Google Shape;85;p26"/>
          <p:cNvSpPr txBox="1"/>
          <p:nvPr>
            <p:ph type="title"/>
          </p:nvPr>
        </p:nvSpPr>
        <p:spPr>
          <a:xfrm>
            <a:off x="677334" y="1498604"/>
            <a:ext cx="3854528" cy="1278466"/>
          </a:xfrm>
          <a:prstGeom prst="rect">
            <a:avLst/>
          </a:prstGeom>
          <a:noFill/>
          <a:ln>
            <a:noFill/>
          </a:ln>
        </p:spPr>
        <p:txBody>
          <a:bodyPr anchorCtr="0" anchor="b" bIns="45700" lIns="91425" spcFirstLastPara="1" rIns="91425" wrap="square" tIns="45700">
            <a:normAutofit/>
          </a:bodyPr>
          <a:lstStyle>
            <a:lvl1pPr lvl="0" algn="l">
              <a:lnSpc>
                <a:spcPct val="100000"/>
              </a:lnSpc>
              <a:spcBef>
                <a:spcPts val="0"/>
              </a:spcBef>
              <a:spcAft>
                <a:spcPts val="0"/>
              </a:spcAft>
              <a:buClr>
                <a:schemeClr val="accent1"/>
              </a:buClr>
              <a:buSzPts val="2000"/>
              <a:buFont typeface="Trebuchet MS"/>
              <a:buNone/>
              <a:defRPr sz="2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6" name="Google Shape;86;p26"/>
          <p:cNvSpPr txBox="1"/>
          <p:nvPr>
            <p:ph idx="1" type="body"/>
          </p:nvPr>
        </p:nvSpPr>
        <p:spPr>
          <a:xfrm>
            <a:off x="4760461" y="514924"/>
            <a:ext cx="4513541" cy="5526437"/>
          </a:xfrm>
          <a:prstGeom prst="rect">
            <a:avLst/>
          </a:prstGeom>
          <a:noFill/>
          <a:ln>
            <a:noFill/>
          </a:ln>
        </p:spPr>
        <p:txBody>
          <a:bodyPr anchorCtr="0" anchor="t" bIns="45700" lIns="91425" spcFirstLastPara="1" rIns="91425" wrap="square" tIns="45700">
            <a:normAutofit/>
          </a:bodyPr>
          <a:lstStyle>
            <a:lvl1pPr indent="-320040" lvl="0" marL="457200" algn="l">
              <a:lnSpc>
                <a:spcPct val="100000"/>
              </a:lnSpc>
              <a:spcBef>
                <a:spcPts val="1000"/>
              </a:spcBef>
              <a:spcAft>
                <a:spcPts val="0"/>
              </a:spcAft>
              <a:buSzPts val="1440"/>
              <a:buChar char="►"/>
              <a:defRPr/>
            </a:lvl1pPr>
            <a:lvl2pPr indent="-320040" lvl="1" marL="914400" algn="l">
              <a:lnSpc>
                <a:spcPct val="100000"/>
              </a:lnSpc>
              <a:spcBef>
                <a:spcPts val="1000"/>
              </a:spcBef>
              <a:spcAft>
                <a:spcPts val="0"/>
              </a:spcAft>
              <a:buSzPts val="1440"/>
              <a:buChar char="►"/>
              <a:defRPr/>
            </a:lvl2pPr>
            <a:lvl3pPr indent="-320039" lvl="2" marL="1371600" algn="l">
              <a:lnSpc>
                <a:spcPct val="100000"/>
              </a:lnSpc>
              <a:spcBef>
                <a:spcPts val="1000"/>
              </a:spcBef>
              <a:spcAft>
                <a:spcPts val="0"/>
              </a:spcAft>
              <a:buSzPts val="1440"/>
              <a:buChar char="►"/>
              <a:defRPr/>
            </a:lvl3pPr>
            <a:lvl4pPr indent="-320039" lvl="3" marL="1828800" algn="l">
              <a:lnSpc>
                <a:spcPct val="100000"/>
              </a:lnSpc>
              <a:spcBef>
                <a:spcPts val="1000"/>
              </a:spcBef>
              <a:spcAft>
                <a:spcPts val="0"/>
              </a:spcAft>
              <a:buSzPts val="1440"/>
              <a:buChar char="►"/>
              <a:defRPr/>
            </a:lvl4pPr>
            <a:lvl5pPr indent="-320039" lvl="4" marL="2286000" algn="l">
              <a:lnSpc>
                <a:spcPct val="100000"/>
              </a:lnSpc>
              <a:spcBef>
                <a:spcPts val="1000"/>
              </a:spcBef>
              <a:spcAft>
                <a:spcPts val="0"/>
              </a:spcAft>
              <a:buSzPts val="1440"/>
              <a:buChar char="►"/>
              <a:defRPr/>
            </a:lvl5pPr>
            <a:lvl6pPr indent="-320039" lvl="5" marL="2743200" algn="l">
              <a:lnSpc>
                <a:spcPct val="100000"/>
              </a:lnSpc>
              <a:spcBef>
                <a:spcPts val="1000"/>
              </a:spcBef>
              <a:spcAft>
                <a:spcPts val="0"/>
              </a:spcAft>
              <a:buSzPts val="1440"/>
              <a:buChar char="►"/>
              <a:defRPr/>
            </a:lvl6pPr>
            <a:lvl7pPr indent="-320039" lvl="6" marL="3200400" algn="l">
              <a:lnSpc>
                <a:spcPct val="100000"/>
              </a:lnSpc>
              <a:spcBef>
                <a:spcPts val="1000"/>
              </a:spcBef>
              <a:spcAft>
                <a:spcPts val="0"/>
              </a:spcAft>
              <a:buSzPts val="1440"/>
              <a:buChar char="►"/>
              <a:defRPr/>
            </a:lvl7pPr>
            <a:lvl8pPr indent="-320040" lvl="7" marL="3657600" algn="l">
              <a:lnSpc>
                <a:spcPct val="100000"/>
              </a:lnSpc>
              <a:spcBef>
                <a:spcPts val="1000"/>
              </a:spcBef>
              <a:spcAft>
                <a:spcPts val="0"/>
              </a:spcAft>
              <a:buSzPts val="1440"/>
              <a:buChar char="►"/>
              <a:defRPr/>
            </a:lvl8pPr>
            <a:lvl9pPr indent="-320040" lvl="8" marL="4114800" algn="l">
              <a:lnSpc>
                <a:spcPct val="100000"/>
              </a:lnSpc>
              <a:spcBef>
                <a:spcPts val="1000"/>
              </a:spcBef>
              <a:spcAft>
                <a:spcPts val="0"/>
              </a:spcAft>
              <a:buSzPts val="1440"/>
              <a:buChar char="►"/>
              <a:defRPr/>
            </a:lvl9pPr>
          </a:lstStyle>
          <a:p/>
        </p:txBody>
      </p:sp>
      <p:sp>
        <p:nvSpPr>
          <p:cNvPr id="87" name="Google Shape;87;p26"/>
          <p:cNvSpPr txBox="1"/>
          <p:nvPr>
            <p:ph idx="2" type="body"/>
          </p:nvPr>
        </p:nvSpPr>
        <p:spPr>
          <a:xfrm>
            <a:off x="677334" y="2777069"/>
            <a:ext cx="3854528" cy="2584449"/>
          </a:xfrm>
          <a:prstGeom prst="rect">
            <a:avLst/>
          </a:prstGeom>
          <a:noFill/>
          <a:ln>
            <a:noFill/>
          </a:ln>
        </p:spPr>
        <p:txBody>
          <a:bodyPr anchorCtr="0" anchor="t" bIns="45700" lIns="91425" spcFirstLastPara="1" rIns="91425" wrap="square" tIns="45700">
            <a:normAutofit/>
          </a:bodyPr>
          <a:lstStyle>
            <a:lvl1pPr indent="-228600" lvl="0" marL="457200" algn="l">
              <a:lnSpc>
                <a:spcPct val="100000"/>
              </a:lnSpc>
              <a:spcBef>
                <a:spcPts val="1000"/>
              </a:spcBef>
              <a:spcAft>
                <a:spcPts val="0"/>
              </a:spcAft>
              <a:buSzPts val="1120"/>
              <a:buNone/>
              <a:defRPr sz="1400"/>
            </a:lvl1pPr>
            <a:lvl2pPr indent="-228600" lvl="1" marL="914400" algn="l">
              <a:lnSpc>
                <a:spcPct val="100000"/>
              </a:lnSpc>
              <a:spcBef>
                <a:spcPts val="1000"/>
              </a:spcBef>
              <a:spcAft>
                <a:spcPts val="0"/>
              </a:spcAft>
              <a:buSzPts val="1120"/>
              <a:buNone/>
              <a:defRPr sz="1400"/>
            </a:lvl2pPr>
            <a:lvl3pPr indent="-228600" lvl="2" marL="1371600" algn="l">
              <a:lnSpc>
                <a:spcPct val="100000"/>
              </a:lnSpc>
              <a:spcBef>
                <a:spcPts val="1000"/>
              </a:spcBef>
              <a:spcAft>
                <a:spcPts val="0"/>
              </a:spcAft>
              <a:buSzPts val="960"/>
              <a:buNone/>
              <a:defRPr sz="1200"/>
            </a:lvl3pPr>
            <a:lvl4pPr indent="-228600" lvl="3" marL="1828800" algn="l">
              <a:lnSpc>
                <a:spcPct val="100000"/>
              </a:lnSpc>
              <a:spcBef>
                <a:spcPts val="1000"/>
              </a:spcBef>
              <a:spcAft>
                <a:spcPts val="0"/>
              </a:spcAft>
              <a:buSzPts val="800"/>
              <a:buNone/>
              <a:defRPr sz="1000"/>
            </a:lvl4pPr>
            <a:lvl5pPr indent="-228600" lvl="4" marL="2286000" algn="l">
              <a:lnSpc>
                <a:spcPct val="100000"/>
              </a:lnSpc>
              <a:spcBef>
                <a:spcPts val="1000"/>
              </a:spcBef>
              <a:spcAft>
                <a:spcPts val="0"/>
              </a:spcAft>
              <a:buSzPts val="800"/>
              <a:buNone/>
              <a:defRPr sz="1000"/>
            </a:lvl5pPr>
            <a:lvl6pPr indent="-228600" lvl="5" marL="2743200" algn="l">
              <a:lnSpc>
                <a:spcPct val="100000"/>
              </a:lnSpc>
              <a:spcBef>
                <a:spcPts val="1000"/>
              </a:spcBef>
              <a:spcAft>
                <a:spcPts val="0"/>
              </a:spcAft>
              <a:buSzPts val="800"/>
              <a:buNone/>
              <a:defRPr sz="1000"/>
            </a:lvl6pPr>
            <a:lvl7pPr indent="-228600" lvl="6" marL="3200400" algn="l">
              <a:lnSpc>
                <a:spcPct val="100000"/>
              </a:lnSpc>
              <a:spcBef>
                <a:spcPts val="1000"/>
              </a:spcBef>
              <a:spcAft>
                <a:spcPts val="0"/>
              </a:spcAft>
              <a:buSzPts val="800"/>
              <a:buNone/>
              <a:defRPr sz="1000"/>
            </a:lvl7pPr>
            <a:lvl8pPr indent="-228600" lvl="7" marL="3657600" algn="l">
              <a:lnSpc>
                <a:spcPct val="100000"/>
              </a:lnSpc>
              <a:spcBef>
                <a:spcPts val="1000"/>
              </a:spcBef>
              <a:spcAft>
                <a:spcPts val="0"/>
              </a:spcAft>
              <a:buSzPts val="800"/>
              <a:buNone/>
              <a:defRPr sz="1000"/>
            </a:lvl8pPr>
            <a:lvl9pPr indent="-228600" lvl="8" marL="4114800" algn="l">
              <a:lnSpc>
                <a:spcPct val="100000"/>
              </a:lnSpc>
              <a:spcBef>
                <a:spcPts val="1000"/>
              </a:spcBef>
              <a:spcAft>
                <a:spcPts val="0"/>
              </a:spcAft>
              <a:buSzPts val="800"/>
              <a:buNone/>
              <a:defRPr sz="1000"/>
            </a:lvl9pPr>
          </a:lstStyle>
          <a:p/>
        </p:txBody>
      </p:sp>
      <p:sp>
        <p:nvSpPr>
          <p:cNvPr id="88" name="Google Shape;88;p26"/>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9" name="Google Shape;89;p26"/>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0" name="Google Shape;90;p26"/>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91" name="Shape 91"/>
        <p:cNvGrpSpPr/>
        <p:nvPr/>
      </p:nvGrpSpPr>
      <p:grpSpPr>
        <a:xfrm>
          <a:off x="0" y="0"/>
          <a:ext cx="0" cy="0"/>
          <a:chOff x="0" y="0"/>
          <a:chExt cx="0" cy="0"/>
        </a:xfrm>
      </p:grpSpPr>
      <p:sp>
        <p:nvSpPr>
          <p:cNvPr id="92" name="Google Shape;92;p27"/>
          <p:cNvSpPr txBox="1"/>
          <p:nvPr>
            <p:ph type="title"/>
          </p:nvPr>
        </p:nvSpPr>
        <p:spPr>
          <a:xfrm>
            <a:off x="677334" y="4800600"/>
            <a:ext cx="8596667" cy="566738"/>
          </a:xfrm>
          <a:prstGeom prst="rect">
            <a:avLst/>
          </a:prstGeom>
          <a:noFill/>
          <a:ln>
            <a:noFill/>
          </a:ln>
        </p:spPr>
        <p:txBody>
          <a:bodyPr anchorCtr="0" anchor="b" bIns="45700" lIns="91425" spcFirstLastPara="1" rIns="91425" wrap="square" tIns="45700">
            <a:normAutofit/>
          </a:bodyPr>
          <a:lstStyle>
            <a:lvl1pPr lvl="0" algn="l">
              <a:lnSpc>
                <a:spcPct val="100000"/>
              </a:lnSpc>
              <a:spcBef>
                <a:spcPts val="0"/>
              </a:spcBef>
              <a:spcAft>
                <a:spcPts val="0"/>
              </a:spcAft>
              <a:buClr>
                <a:schemeClr val="accent1"/>
              </a:buClr>
              <a:buSzPts val="2400"/>
              <a:buFont typeface="Trebuchet MS"/>
              <a:buNone/>
              <a:defRPr b="0" sz="24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3" name="Google Shape;93;p27"/>
          <p:cNvSpPr/>
          <p:nvPr>
            <p:ph idx="2" type="pic"/>
          </p:nvPr>
        </p:nvSpPr>
        <p:spPr>
          <a:xfrm>
            <a:off x="677334" y="609600"/>
            <a:ext cx="8596668" cy="3845718"/>
          </a:xfrm>
          <a:prstGeom prst="rect">
            <a:avLst/>
          </a:prstGeom>
          <a:noFill/>
          <a:ln>
            <a:noFill/>
          </a:ln>
        </p:spPr>
      </p:sp>
      <p:sp>
        <p:nvSpPr>
          <p:cNvPr id="94" name="Google Shape;94;p27"/>
          <p:cNvSpPr txBox="1"/>
          <p:nvPr>
            <p:ph idx="1" type="body"/>
          </p:nvPr>
        </p:nvSpPr>
        <p:spPr>
          <a:xfrm>
            <a:off x="677334" y="5367338"/>
            <a:ext cx="8596667" cy="674024"/>
          </a:xfrm>
          <a:prstGeom prst="rect">
            <a:avLst/>
          </a:prstGeom>
          <a:noFill/>
          <a:ln>
            <a:noFill/>
          </a:ln>
        </p:spPr>
        <p:txBody>
          <a:bodyPr anchorCtr="0" anchor="t" bIns="45700" lIns="91425" spcFirstLastPara="1" rIns="91425" wrap="square" tIns="45700">
            <a:normAutofit/>
          </a:bodyPr>
          <a:lstStyle>
            <a:lvl1pPr indent="-228600" lvl="0" marL="457200" algn="l">
              <a:lnSpc>
                <a:spcPct val="100000"/>
              </a:lnSpc>
              <a:spcBef>
                <a:spcPts val="1000"/>
              </a:spcBef>
              <a:spcAft>
                <a:spcPts val="0"/>
              </a:spcAft>
              <a:buSzPts val="960"/>
              <a:buNone/>
              <a:defRPr sz="1200"/>
            </a:lvl1pPr>
            <a:lvl2pPr indent="-228600" lvl="1" marL="914400" algn="l">
              <a:lnSpc>
                <a:spcPct val="100000"/>
              </a:lnSpc>
              <a:spcBef>
                <a:spcPts val="1000"/>
              </a:spcBef>
              <a:spcAft>
                <a:spcPts val="0"/>
              </a:spcAft>
              <a:buSzPts val="960"/>
              <a:buNone/>
              <a:defRPr sz="1200"/>
            </a:lvl2pPr>
            <a:lvl3pPr indent="-228600" lvl="2" marL="1371600" algn="l">
              <a:lnSpc>
                <a:spcPct val="100000"/>
              </a:lnSpc>
              <a:spcBef>
                <a:spcPts val="1000"/>
              </a:spcBef>
              <a:spcAft>
                <a:spcPts val="0"/>
              </a:spcAft>
              <a:buSzPts val="800"/>
              <a:buNone/>
              <a:defRPr sz="1000"/>
            </a:lvl3pPr>
            <a:lvl4pPr indent="-228600" lvl="3" marL="1828800" algn="l">
              <a:lnSpc>
                <a:spcPct val="100000"/>
              </a:lnSpc>
              <a:spcBef>
                <a:spcPts val="1000"/>
              </a:spcBef>
              <a:spcAft>
                <a:spcPts val="0"/>
              </a:spcAft>
              <a:buSzPts val="720"/>
              <a:buNone/>
              <a:defRPr sz="900"/>
            </a:lvl4pPr>
            <a:lvl5pPr indent="-228600" lvl="4" marL="2286000" algn="l">
              <a:lnSpc>
                <a:spcPct val="100000"/>
              </a:lnSpc>
              <a:spcBef>
                <a:spcPts val="1000"/>
              </a:spcBef>
              <a:spcAft>
                <a:spcPts val="0"/>
              </a:spcAft>
              <a:buSzPts val="720"/>
              <a:buNone/>
              <a:defRPr sz="900"/>
            </a:lvl5pPr>
            <a:lvl6pPr indent="-228600" lvl="5" marL="2743200" algn="l">
              <a:lnSpc>
                <a:spcPct val="100000"/>
              </a:lnSpc>
              <a:spcBef>
                <a:spcPts val="1000"/>
              </a:spcBef>
              <a:spcAft>
                <a:spcPts val="0"/>
              </a:spcAft>
              <a:buSzPts val="720"/>
              <a:buNone/>
              <a:defRPr sz="900"/>
            </a:lvl6pPr>
            <a:lvl7pPr indent="-228600" lvl="6" marL="3200400" algn="l">
              <a:lnSpc>
                <a:spcPct val="100000"/>
              </a:lnSpc>
              <a:spcBef>
                <a:spcPts val="1000"/>
              </a:spcBef>
              <a:spcAft>
                <a:spcPts val="0"/>
              </a:spcAft>
              <a:buSzPts val="720"/>
              <a:buNone/>
              <a:defRPr sz="900"/>
            </a:lvl7pPr>
            <a:lvl8pPr indent="-228600" lvl="7" marL="3657600" algn="l">
              <a:lnSpc>
                <a:spcPct val="100000"/>
              </a:lnSpc>
              <a:spcBef>
                <a:spcPts val="1000"/>
              </a:spcBef>
              <a:spcAft>
                <a:spcPts val="0"/>
              </a:spcAft>
              <a:buSzPts val="720"/>
              <a:buNone/>
              <a:defRPr sz="900"/>
            </a:lvl8pPr>
            <a:lvl9pPr indent="-228600" lvl="8" marL="4114800" algn="l">
              <a:lnSpc>
                <a:spcPct val="100000"/>
              </a:lnSpc>
              <a:spcBef>
                <a:spcPts val="1000"/>
              </a:spcBef>
              <a:spcAft>
                <a:spcPts val="0"/>
              </a:spcAft>
              <a:buSzPts val="720"/>
              <a:buNone/>
              <a:defRPr sz="900"/>
            </a:lvl9pPr>
          </a:lstStyle>
          <a:p/>
        </p:txBody>
      </p:sp>
      <p:sp>
        <p:nvSpPr>
          <p:cNvPr id="95" name="Google Shape;95;p27"/>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6" name="Google Shape;96;p27"/>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7" name="Google Shape;97;p27"/>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aption">
  <p:cSld name="Title and Caption">
    <p:spTree>
      <p:nvGrpSpPr>
        <p:cNvPr id="98" name="Shape 98"/>
        <p:cNvGrpSpPr/>
        <p:nvPr/>
      </p:nvGrpSpPr>
      <p:grpSpPr>
        <a:xfrm>
          <a:off x="0" y="0"/>
          <a:ext cx="0" cy="0"/>
          <a:chOff x="0" y="0"/>
          <a:chExt cx="0" cy="0"/>
        </a:xfrm>
      </p:grpSpPr>
      <p:sp>
        <p:nvSpPr>
          <p:cNvPr id="99" name="Google Shape;99;p28"/>
          <p:cNvSpPr txBox="1"/>
          <p:nvPr>
            <p:ph type="title"/>
          </p:nvPr>
        </p:nvSpPr>
        <p:spPr>
          <a:xfrm>
            <a:off x="677335" y="609600"/>
            <a:ext cx="8596668" cy="3403600"/>
          </a:xfrm>
          <a:prstGeom prst="rect">
            <a:avLst/>
          </a:prstGeom>
          <a:noFill/>
          <a:ln>
            <a:noFill/>
          </a:ln>
        </p:spPr>
        <p:txBody>
          <a:bodyPr anchorCtr="0" anchor="ctr" bIns="45700" lIns="91425" spcFirstLastPara="1" rIns="91425" wrap="square" tIns="45700">
            <a:normAutofit/>
          </a:bodyPr>
          <a:lstStyle>
            <a:lvl1pPr lvl="0" algn="l">
              <a:lnSpc>
                <a:spcPct val="100000"/>
              </a:lnSpc>
              <a:spcBef>
                <a:spcPts val="0"/>
              </a:spcBef>
              <a:spcAft>
                <a:spcPts val="0"/>
              </a:spcAft>
              <a:buClr>
                <a:schemeClr val="accent1"/>
              </a:buClr>
              <a:buSzPts val="4400"/>
              <a:buFont typeface="Trebuchet MS"/>
              <a:buNone/>
              <a:defRPr b="0" sz="4400" cap="none"/>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00" name="Google Shape;100;p28"/>
          <p:cNvSpPr txBox="1"/>
          <p:nvPr>
            <p:ph idx="1" type="body"/>
          </p:nvPr>
        </p:nvSpPr>
        <p:spPr>
          <a:xfrm>
            <a:off x="677335" y="4470400"/>
            <a:ext cx="8596668" cy="1570962"/>
          </a:xfrm>
          <a:prstGeom prst="rect">
            <a:avLst/>
          </a:prstGeom>
          <a:noFill/>
          <a:ln>
            <a:noFill/>
          </a:ln>
        </p:spPr>
        <p:txBody>
          <a:bodyPr anchorCtr="0" anchor="ctr" bIns="45700" lIns="91425" spcFirstLastPara="1" rIns="91425" wrap="square" tIns="45700">
            <a:normAutofit/>
          </a:bodyPr>
          <a:lstStyle>
            <a:lvl1pPr indent="-228600" lvl="0" marL="457200" algn="l">
              <a:lnSpc>
                <a:spcPct val="100000"/>
              </a:lnSpc>
              <a:spcBef>
                <a:spcPts val="1000"/>
              </a:spcBef>
              <a:spcAft>
                <a:spcPts val="0"/>
              </a:spcAft>
              <a:buSzPts val="1440"/>
              <a:buNone/>
              <a:defRPr sz="1800">
                <a:solidFill>
                  <a:srgbClr val="3F3F3F"/>
                </a:solidFill>
              </a:defRPr>
            </a:lvl1pPr>
            <a:lvl2pPr indent="-228600" lvl="1" marL="914400" algn="l">
              <a:lnSpc>
                <a:spcPct val="100000"/>
              </a:lnSpc>
              <a:spcBef>
                <a:spcPts val="1000"/>
              </a:spcBef>
              <a:spcAft>
                <a:spcPts val="0"/>
              </a:spcAft>
              <a:buSzPts val="1440"/>
              <a:buNone/>
              <a:defRPr sz="1800">
                <a:solidFill>
                  <a:srgbClr val="888888"/>
                </a:solidFill>
              </a:defRPr>
            </a:lvl2pPr>
            <a:lvl3pPr indent="-228600" lvl="2" marL="1371600" algn="l">
              <a:lnSpc>
                <a:spcPct val="100000"/>
              </a:lnSpc>
              <a:spcBef>
                <a:spcPts val="1000"/>
              </a:spcBef>
              <a:spcAft>
                <a:spcPts val="0"/>
              </a:spcAft>
              <a:buSzPts val="1280"/>
              <a:buNone/>
              <a:defRPr sz="1600">
                <a:solidFill>
                  <a:srgbClr val="888888"/>
                </a:solidFill>
              </a:defRPr>
            </a:lvl3pPr>
            <a:lvl4pPr indent="-228600" lvl="3" marL="1828800" algn="l">
              <a:lnSpc>
                <a:spcPct val="100000"/>
              </a:lnSpc>
              <a:spcBef>
                <a:spcPts val="1000"/>
              </a:spcBef>
              <a:spcAft>
                <a:spcPts val="0"/>
              </a:spcAft>
              <a:buSzPts val="1120"/>
              <a:buNone/>
              <a:defRPr sz="1400">
                <a:solidFill>
                  <a:srgbClr val="888888"/>
                </a:solidFill>
              </a:defRPr>
            </a:lvl4pPr>
            <a:lvl5pPr indent="-228600" lvl="4" marL="2286000" algn="l">
              <a:lnSpc>
                <a:spcPct val="100000"/>
              </a:lnSpc>
              <a:spcBef>
                <a:spcPts val="1000"/>
              </a:spcBef>
              <a:spcAft>
                <a:spcPts val="0"/>
              </a:spcAft>
              <a:buSzPts val="1120"/>
              <a:buNone/>
              <a:defRPr sz="1400">
                <a:solidFill>
                  <a:srgbClr val="888888"/>
                </a:solidFill>
              </a:defRPr>
            </a:lvl5pPr>
            <a:lvl6pPr indent="-228600" lvl="5" marL="2743200" algn="l">
              <a:lnSpc>
                <a:spcPct val="100000"/>
              </a:lnSpc>
              <a:spcBef>
                <a:spcPts val="1000"/>
              </a:spcBef>
              <a:spcAft>
                <a:spcPts val="0"/>
              </a:spcAft>
              <a:buSzPts val="1120"/>
              <a:buNone/>
              <a:defRPr sz="1400">
                <a:solidFill>
                  <a:srgbClr val="888888"/>
                </a:solidFill>
              </a:defRPr>
            </a:lvl6pPr>
            <a:lvl7pPr indent="-228600" lvl="6" marL="3200400" algn="l">
              <a:lnSpc>
                <a:spcPct val="100000"/>
              </a:lnSpc>
              <a:spcBef>
                <a:spcPts val="1000"/>
              </a:spcBef>
              <a:spcAft>
                <a:spcPts val="0"/>
              </a:spcAft>
              <a:buSzPts val="1120"/>
              <a:buNone/>
              <a:defRPr sz="1400">
                <a:solidFill>
                  <a:srgbClr val="888888"/>
                </a:solidFill>
              </a:defRPr>
            </a:lvl7pPr>
            <a:lvl8pPr indent="-228600" lvl="7" marL="3657600" algn="l">
              <a:lnSpc>
                <a:spcPct val="100000"/>
              </a:lnSpc>
              <a:spcBef>
                <a:spcPts val="1000"/>
              </a:spcBef>
              <a:spcAft>
                <a:spcPts val="0"/>
              </a:spcAft>
              <a:buSzPts val="1120"/>
              <a:buNone/>
              <a:defRPr sz="1400">
                <a:solidFill>
                  <a:srgbClr val="888888"/>
                </a:solidFill>
              </a:defRPr>
            </a:lvl8pPr>
            <a:lvl9pPr indent="-228600" lvl="8" marL="4114800" algn="l">
              <a:lnSpc>
                <a:spcPct val="100000"/>
              </a:lnSpc>
              <a:spcBef>
                <a:spcPts val="1000"/>
              </a:spcBef>
              <a:spcAft>
                <a:spcPts val="0"/>
              </a:spcAft>
              <a:buSzPts val="1120"/>
              <a:buNone/>
              <a:defRPr sz="1400">
                <a:solidFill>
                  <a:srgbClr val="888888"/>
                </a:solidFill>
              </a:defRPr>
            </a:lvl9pPr>
          </a:lstStyle>
          <a:p/>
        </p:txBody>
      </p:sp>
      <p:sp>
        <p:nvSpPr>
          <p:cNvPr id="101" name="Google Shape;101;p28"/>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02" name="Google Shape;102;p28"/>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03" name="Google Shape;103;p28"/>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Quote with Caption">
  <p:cSld name="Quote with Caption">
    <p:spTree>
      <p:nvGrpSpPr>
        <p:cNvPr id="104" name="Shape 104"/>
        <p:cNvGrpSpPr/>
        <p:nvPr/>
      </p:nvGrpSpPr>
      <p:grpSpPr>
        <a:xfrm>
          <a:off x="0" y="0"/>
          <a:ext cx="0" cy="0"/>
          <a:chOff x="0" y="0"/>
          <a:chExt cx="0" cy="0"/>
        </a:xfrm>
      </p:grpSpPr>
      <p:sp>
        <p:nvSpPr>
          <p:cNvPr id="105" name="Google Shape;105;p29"/>
          <p:cNvSpPr txBox="1"/>
          <p:nvPr>
            <p:ph type="title"/>
          </p:nvPr>
        </p:nvSpPr>
        <p:spPr>
          <a:xfrm>
            <a:off x="931334" y="609600"/>
            <a:ext cx="8094134" cy="3022600"/>
          </a:xfrm>
          <a:prstGeom prst="rect">
            <a:avLst/>
          </a:prstGeom>
          <a:noFill/>
          <a:ln>
            <a:noFill/>
          </a:ln>
        </p:spPr>
        <p:txBody>
          <a:bodyPr anchorCtr="0" anchor="ctr" bIns="45700" lIns="91425" spcFirstLastPara="1" rIns="91425" wrap="square" tIns="45700">
            <a:normAutofit/>
          </a:bodyPr>
          <a:lstStyle>
            <a:lvl1pPr lvl="0" algn="l">
              <a:lnSpc>
                <a:spcPct val="100000"/>
              </a:lnSpc>
              <a:spcBef>
                <a:spcPts val="0"/>
              </a:spcBef>
              <a:spcAft>
                <a:spcPts val="0"/>
              </a:spcAft>
              <a:buClr>
                <a:schemeClr val="accent1"/>
              </a:buClr>
              <a:buSzPts val="4400"/>
              <a:buFont typeface="Trebuchet MS"/>
              <a:buNone/>
              <a:defRPr b="0" sz="4400" cap="none"/>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06" name="Google Shape;106;p29"/>
          <p:cNvSpPr txBox="1"/>
          <p:nvPr>
            <p:ph idx="1" type="body"/>
          </p:nvPr>
        </p:nvSpPr>
        <p:spPr>
          <a:xfrm>
            <a:off x="1366139" y="3632200"/>
            <a:ext cx="7224524" cy="381000"/>
          </a:xfrm>
          <a:prstGeom prst="rect">
            <a:avLst/>
          </a:prstGeom>
          <a:noFill/>
          <a:ln>
            <a:noFill/>
          </a:ln>
        </p:spPr>
        <p:txBody>
          <a:bodyPr anchorCtr="0" anchor="ctr" bIns="45700" lIns="91425" spcFirstLastPara="1" rIns="91425" wrap="square" tIns="45700">
            <a:noAutofit/>
          </a:bodyPr>
          <a:lstStyle>
            <a:lvl1pPr indent="-228600" lvl="0" marL="457200" algn="l">
              <a:lnSpc>
                <a:spcPct val="100000"/>
              </a:lnSpc>
              <a:spcBef>
                <a:spcPts val="1000"/>
              </a:spcBef>
              <a:spcAft>
                <a:spcPts val="0"/>
              </a:spcAft>
              <a:buSzPts val="1280"/>
              <a:buFont typeface="Trebuchet MS"/>
              <a:buNone/>
              <a:defRPr sz="1600">
                <a:solidFill>
                  <a:srgbClr val="7F7F7F"/>
                </a:solidFill>
              </a:defRPr>
            </a:lvl1pPr>
            <a:lvl2pPr indent="-228600" lvl="1" marL="914400" algn="l">
              <a:lnSpc>
                <a:spcPct val="100000"/>
              </a:lnSpc>
              <a:spcBef>
                <a:spcPts val="1000"/>
              </a:spcBef>
              <a:spcAft>
                <a:spcPts val="0"/>
              </a:spcAft>
              <a:buSzPts val="1280"/>
              <a:buFont typeface="Trebuchet MS"/>
              <a:buNone/>
              <a:defRPr/>
            </a:lvl2pPr>
            <a:lvl3pPr indent="-228600" lvl="2" marL="1371600" algn="l">
              <a:lnSpc>
                <a:spcPct val="100000"/>
              </a:lnSpc>
              <a:spcBef>
                <a:spcPts val="1000"/>
              </a:spcBef>
              <a:spcAft>
                <a:spcPts val="0"/>
              </a:spcAft>
              <a:buSzPts val="1120"/>
              <a:buFont typeface="Trebuchet MS"/>
              <a:buNone/>
              <a:defRPr/>
            </a:lvl3pPr>
            <a:lvl4pPr indent="-228600" lvl="3" marL="1828800" algn="l">
              <a:lnSpc>
                <a:spcPct val="100000"/>
              </a:lnSpc>
              <a:spcBef>
                <a:spcPts val="1000"/>
              </a:spcBef>
              <a:spcAft>
                <a:spcPts val="0"/>
              </a:spcAft>
              <a:buSzPts val="960"/>
              <a:buFont typeface="Trebuchet MS"/>
              <a:buNone/>
              <a:defRPr/>
            </a:lvl4pPr>
            <a:lvl5pPr indent="-228600" lvl="4" marL="2286000" algn="l">
              <a:lnSpc>
                <a:spcPct val="100000"/>
              </a:lnSpc>
              <a:spcBef>
                <a:spcPts val="1000"/>
              </a:spcBef>
              <a:spcAft>
                <a:spcPts val="0"/>
              </a:spcAft>
              <a:buSzPts val="960"/>
              <a:buFont typeface="Trebuchet MS"/>
              <a:buNone/>
              <a:defRPr/>
            </a:lvl5pPr>
            <a:lvl6pPr indent="-320039" lvl="5" marL="2743200" algn="l">
              <a:lnSpc>
                <a:spcPct val="100000"/>
              </a:lnSpc>
              <a:spcBef>
                <a:spcPts val="1000"/>
              </a:spcBef>
              <a:spcAft>
                <a:spcPts val="0"/>
              </a:spcAft>
              <a:buSzPts val="1440"/>
              <a:buChar char="►"/>
              <a:defRPr/>
            </a:lvl6pPr>
            <a:lvl7pPr indent="-320039" lvl="6" marL="3200400" algn="l">
              <a:lnSpc>
                <a:spcPct val="100000"/>
              </a:lnSpc>
              <a:spcBef>
                <a:spcPts val="1000"/>
              </a:spcBef>
              <a:spcAft>
                <a:spcPts val="0"/>
              </a:spcAft>
              <a:buSzPts val="1440"/>
              <a:buChar char="►"/>
              <a:defRPr/>
            </a:lvl7pPr>
            <a:lvl8pPr indent="-320040" lvl="7" marL="3657600" algn="l">
              <a:lnSpc>
                <a:spcPct val="100000"/>
              </a:lnSpc>
              <a:spcBef>
                <a:spcPts val="1000"/>
              </a:spcBef>
              <a:spcAft>
                <a:spcPts val="0"/>
              </a:spcAft>
              <a:buSzPts val="1440"/>
              <a:buChar char="►"/>
              <a:defRPr/>
            </a:lvl8pPr>
            <a:lvl9pPr indent="-320040" lvl="8" marL="4114800" algn="l">
              <a:lnSpc>
                <a:spcPct val="100000"/>
              </a:lnSpc>
              <a:spcBef>
                <a:spcPts val="1000"/>
              </a:spcBef>
              <a:spcAft>
                <a:spcPts val="0"/>
              </a:spcAft>
              <a:buSzPts val="1440"/>
              <a:buChar char="►"/>
              <a:defRPr/>
            </a:lvl9pPr>
          </a:lstStyle>
          <a:p/>
        </p:txBody>
      </p:sp>
      <p:sp>
        <p:nvSpPr>
          <p:cNvPr id="107" name="Google Shape;107;p29"/>
          <p:cNvSpPr txBox="1"/>
          <p:nvPr>
            <p:ph idx="2" type="body"/>
          </p:nvPr>
        </p:nvSpPr>
        <p:spPr>
          <a:xfrm>
            <a:off x="677335" y="4470400"/>
            <a:ext cx="8596668" cy="1570962"/>
          </a:xfrm>
          <a:prstGeom prst="rect">
            <a:avLst/>
          </a:prstGeom>
          <a:noFill/>
          <a:ln>
            <a:noFill/>
          </a:ln>
        </p:spPr>
        <p:txBody>
          <a:bodyPr anchorCtr="0" anchor="ctr" bIns="45700" lIns="91425" spcFirstLastPara="1" rIns="91425" wrap="square" tIns="45700">
            <a:normAutofit/>
          </a:bodyPr>
          <a:lstStyle>
            <a:lvl1pPr indent="-228600" lvl="0" marL="457200" algn="l">
              <a:lnSpc>
                <a:spcPct val="100000"/>
              </a:lnSpc>
              <a:spcBef>
                <a:spcPts val="1000"/>
              </a:spcBef>
              <a:spcAft>
                <a:spcPts val="0"/>
              </a:spcAft>
              <a:buSzPts val="1440"/>
              <a:buNone/>
              <a:defRPr sz="1800">
                <a:solidFill>
                  <a:srgbClr val="3F3F3F"/>
                </a:solidFill>
              </a:defRPr>
            </a:lvl1pPr>
            <a:lvl2pPr indent="-228600" lvl="1" marL="914400" algn="l">
              <a:lnSpc>
                <a:spcPct val="100000"/>
              </a:lnSpc>
              <a:spcBef>
                <a:spcPts val="1000"/>
              </a:spcBef>
              <a:spcAft>
                <a:spcPts val="0"/>
              </a:spcAft>
              <a:buSzPts val="1440"/>
              <a:buNone/>
              <a:defRPr sz="1800">
                <a:solidFill>
                  <a:srgbClr val="888888"/>
                </a:solidFill>
              </a:defRPr>
            </a:lvl2pPr>
            <a:lvl3pPr indent="-228600" lvl="2" marL="1371600" algn="l">
              <a:lnSpc>
                <a:spcPct val="100000"/>
              </a:lnSpc>
              <a:spcBef>
                <a:spcPts val="1000"/>
              </a:spcBef>
              <a:spcAft>
                <a:spcPts val="0"/>
              </a:spcAft>
              <a:buSzPts val="1280"/>
              <a:buNone/>
              <a:defRPr sz="1600">
                <a:solidFill>
                  <a:srgbClr val="888888"/>
                </a:solidFill>
              </a:defRPr>
            </a:lvl3pPr>
            <a:lvl4pPr indent="-228600" lvl="3" marL="1828800" algn="l">
              <a:lnSpc>
                <a:spcPct val="100000"/>
              </a:lnSpc>
              <a:spcBef>
                <a:spcPts val="1000"/>
              </a:spcBef>
              <a:spcAft>
                <a:spcPts val="0"/>
              </a:spcAft>
              <a:buSzPts val="1120"/>
              <a:buNone/>
              <a:defRPr sz="1400">
                <a:solidFill>
                  <a:srgbClr val="888888"/>
                </a:solidFill>
              </a:defRPr>
            </a:lvl4pPr>
            <a:lvl5pPr indent="-228600" lvl="4" marL="2286000" algn="l">
              <a:lnSpc>
                <a:spcPct val="100000"/>
              </a:lnSpc>
              <a:spcBef>
                <a:spcPts val="1000"/>
              </a:spcBef>
              <a:spcAft>
                <a:spcPts val="0"/>
              </a:spcAft>
              <a:buSzPts val="1120"/>
              <a:buNone/>
              <a:defRPr sz="1400">
                <a:solidFill>
                  <a:srgbClr val="888888"/>
                </a:solidFill>
              </a:defRPr>
            </a:lvl5pPr>
            <a:lvl6pPr indent="-228600" lvl="5" marL="2743200" algn="l">
              <a:lnSpc>
                <a:spcPct val="100000"/>
              </a:lnSpc>
              <a:spcBef>
                <a:spcPts val="1000"/>
              </a:spcBef>
              <a:spcAft>
                <a:spcPts val="0"/>
              </a:spcAft>
              <a:buSzPts val="1120"/>
              <a:buNone/>
              <a:defRPr sz="1400">
                <a:solidFill>
                  <a:srgbClr val="888888"/>
                </a:solidFill>
              </a:defRPr>
            </a:lvl6pPr>
            <a:lvl7pPr indent="-228600" lvl="6" marL="3200400" algn="l">
              <a:lnSpc>
                <a:spcPct val="100000"/>
              </a:lnSpc>
              <a:spcBef>
                <a:spcPts val="1000"/>
              </a:spcBef>
              <a:spcAft>
                <a:spcPts val="0"/>
              </a:spcAft>
              <a:buSzPts val="1120"/>
              <a:buNone/>
              <a:defRPr sz="1400">
                <a:solidFill>
                  <a:srgbClr val="888888"/>
                </a:solidFill>
              </a:defRPr>
            </a:lvl7pPr>
            <a:lvl8pPr indent="-228600" lvl="7" marL="3657600" algn="l">
              <a:lnSpc>
                <a:spcPct val="100000"/>
              </a:lnSpc>
              <a:spcBef>
                <a:spcPts val="1000"/>
              </a:spcBef>
              <a:spcAft>
                <a:spcPts val="0"/>
              </a:spcAft>
              <a:buSzPts val="1120"/>
              <a:buNone/>
              <a:defRPr sz="1400">
                <a:solidFill>
                  <a:srgbClr val="888888"/>
                </a:solidFill>
              </a:defRPr>
            </a:lvl8pPr>
            <a:lvl9pPr indent="-228600" lvl="8" marL="4114800" algn="l">
              <a:lnSpc>
                <a:spcPct val="100000"/>
              </a:lnSpc>
              <a:spcBef>
                <a:spcPts val="1000"/>
              </a:spcBef>
              <a:spcAft>
                <a:spcPts val="0"/>
              </a:spcAft>
              <a:buSzPts val="1120"/>
              <a:buNone/>
              <a:defRPr sz="1400">
                <a:solidFill>
                  <a:srgbClr val="888888"/>
                </a:solidFill>
              </a:defRPr>
            </a:lvl9pPr>
          </a:lstStyle>
          <a:p/>
        </p:txBody>
      </p:sp>
      <p:sp>
        <p:nvSpPr>
          <p:cNvPr id="108" name="Google Shape;108;p29"/>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09" name="Google Shape;109;p29"/>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10" name="Google Shape;110;p29"/>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9pPr>
          </a:lstStyle>
          <a:p>
            <a:pPr indent="0" lvl="0" marL="0" rtl="0" algn="r">
              <a:spcBef>
                <a:spcPts val="0"/>
              </a:spcBef>
              <a:spcAft>
                <a:spcPts val="0"/>
              </a:spcAft>
              <a:buNone/>
            </a:pPr>
            <a:fld id="{00000000-1234-1234-1234-123412341234}" type="slidenum">
              <a:rPr lang="en-GB"/>
              <a:t>‹#›</a:t>
            </a:fld>
            <a:endParaRPr/>
          </a:p>
        </p:txBody>
      </p:sp>
      <p:sp>
        <p:nvSpPr>
          <p:cNvPr id="111" name="Google Shape;111;p29"/>
          <p:cNvSpPr txBox="1"/>
          <p:nvPr/>
        </p:nvSpPr>
        <p:spPr>
          <a:xfrm>
            <a:off x="541870" y="790378"/>
            <a:ext cx="609600" cy="584776"/>
          </a:xfrm>
          <a:prstGeom prst="rect">
            <a:avLst/>
          </a:prstGeom>
          <a:no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8000"/>
              <a:buFont typeface="Arial"/>
              <a:buNone/>
            </a:pPr>
            <a:r>
              <a:rPr b="0" i="0" lang="en-GB" sz="8000" u="none" cap="none" strike="noStrike">
                <a:solidFill>
                  <a:srgbClr val="93B3D7"/>
                </a:solidFill>
                <a:latin typeface="Arial"/>
                <a:ea typeface="Arial"/>
                <a:cs typeface="Arial"/>
                <a:sym typeface="Arial"/>
              </a:rPr>
              <a:t>“</a:t>
            </a:r>
            <a:endParaRPr b="0" i="0" sz="1400" u="none" cap="none" strike="noStrike">
              <a:solidFill>
                <a:srgbClr val="000000"/>
              </a:solidFill>
              <a:latin typeface="Arial"/>
              <a:ea typeface="Arial"/>
              <a:cs typeface="Arial"/>
              <a:sym typeface="Arial"/>
            </a:endParaRPr>
          </a:p>
        </p:txBody>
      </p:sp>
      <p:sp>
        <p:nvSpPr>
          <p:cNvPr id="112" name="Google Shape;112;p29"/>
          <p:cNvSpPr txBox="1"/>
          <p:nvPr/>
        </p:nvSpPr>
        <p:spPr>
          <a:xfrm>
            <a:off x="8893011" y="2886556"/>
            <a:ext cx="609600" cy="584776"/>
          </a:xfrm>
          <a:prstGeom prst="rect">
            <a:avLst/>
          </a:prstGeom>
          <a:no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8000"/>
              <a:buFont typeface="Arial"/>
              <a:buNone/>
            </a:pPr>
            <a:r>
              <a:rPr b="0" i="0" lang="en-GB" sz="8000" u="none" cap="none" strike="noStrike">
                <a:solidFill>
                  <a:srgbClr val="93B3D7"/>
                </a:solidFill>
                <a:latin typeface="Arial"/>
                <a:ea typeface="Arial"/>
                <a:cs typeface="Arial"/>
                <a:sym typeface="Arial"/>
              </a:rPr>
              <a:t>”</a:t>
            </a:r>
            <a:endParaRPr b="0" i="0" sz="1800" u="none" cap="none" strike="noStrike">
              <a:solidFill>
                <a:srgbClr val="93B3D7"/>
              </a:solidFill>
              <a:latin typeface="Arial"/>
              <a:ea typeface="Arial"/>
              <a:cs typeface="Arial"/>
              <a:sym typeface="Arial"/>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Name Card">
  <p:cSld name="Name Card">
    <p:spTree>
      <p:nvGrpSpPr>
        <p:cNvPr id="113" name="Shape 113"/>
        <p:cNvGrpSpPr/>
        <p:nvPr/>
      </p:nvGrpSpPr>
      <p:grpSpPr>
        <a:xfrm>
          <a:off x="0" y="0"/>
          <a:ext cx="0" cy="0"/>
          <a:chOff x="0" y="0"/>
          <a:chExt cx="0" cy="0"/>
        </a:xfrm>
      </p:grpSpPr>
      <p:sp>
        <p:nvSpPr>
          <p:cNvPr id="114" name="Google Shape;114;p30"/>
          <p:cNvSpPr txBox="1"/>
          <p:nvPr>
            <p:ph type="title"/>
          </p:nvPr>
        </p:nvSpPr>
        <p:spPr>
          <a:xfrm>
            <a:off x="677335" y="1931988"/>
            <a:ext cx="8596668" cy="2595460"/>
          </a:xfrm>
          <a:prstGeom prst="rect">
            <a:avLst/>
          </a:prstGeom>
          <a:noFill/>
          <a:ln>
            <a:noFill/>
          </a:ln>
        </p:spPr>
        <p:txBody>
          <a:bodyPr anchorCtr="0" anchor="b" bIns="45700" lIns="91425" spcFirstLastPara="1" rIns="91425" wrap="square" tIns="45700">
            <a:normAutofit/>
          </a:bodyPr>
          <a:lstStyle>
            <a:lvl1pPr lvl="0" algn="l">
              <a:lnSpc>
                <a:spcPct val="100000"/>
              </a:lnSpc>
              <a:spcBef>
                <a:spcPts val="0"/>
              </a:spcBef>
              <a:spcAft>
                <a:spcPts val="0"/>
              </a:spcAft>
              <a:buClr>
                <a:schemeClr val="accent1"/>
              </a:buClr>
              <a:buSzPts val="4400"/>
              <a:buFont typeface="Trebuchet MS"/>
              <a:buNone/>
              <a:defRPr b="0" sz="4400" cap="none"/>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15" name="Google Shape;115;p30"/>
          <p:cNvSpPr txBox="1"/>
          <p:nvPr>
            <p:ph idx="1" type="body"/>
          </p:nvPr>
        </p:nvSpPr>
        <p:spPr>
          <a:xfrm>
            <a:off x="677335" y="4527448"/>
            <a:ext cx="8596668" cy="1513914"/>
          </a:xfrm>
          <a:prstGeom prst="rect">
            <a:avLst/>
          </a:prstGeom>
          <a:noFill/>
          <a:ln>
            <a:noFill/>
          </a:ln>
        </p:spPr>
        <p:txBody>
          <a:bodyPr anchorCtr="0" anchor="t" bIns="45700" lIns="91425" spcFirstLastPara="1" rIns="91425" wrap="square" tIns="45700">
            <a:normAutofit/>
          </a:bodyPr>
          <a:lstStyle>
            <a:lvl1pPr indent="-228600" lvl="0" marL="457200" algn="l">
              <a:lnSpc>
                <a:spcPct val="100000"/>
              </a:lnSpc>
              <a:spcBef>
                <a:spcPts val="1000"/>
              </a:spcBef>
              <a:spcAft>
                <a:spcPts val="0"/>
              </a:spcAft>
              <a:buSzPts val="1440"/>
              <a:buNone/>
              <a:defRPr sz="1800">
                <a:solidFill>
                  <a:srgbClr val="3F3F3F"/>
                </a:solidFill>
              </a:defRPr>
            </a:lvl1pPr>
            <a:lvl2pPr indent="-228600" lvl="1" marL="914400" algn="l">
              <a:lnSpc>
                <a:spcPct val="100000"/>
              </a:lnSpc>
              <a:spcBef>
                <a:spcPts val="1000"/>
              </a:spcBef>
              <a:spcAft>
                <a:spcPts val="0"/>
              </a:spcAft>
              <a:buSzPts val="1440"/>
              <a:buNone/>
              <a:defRPr sz="1800">
                <a:solidFill>
                  <a:srgbClr val="888888"/>
                </a:solidFill>
              </a:defRPr>
            </a:lvl2pPr>
            <a:lvl3pPr indent="-228600" lvl="2" marL="1371600" algn="l">
              <a:lnSpc>
                <a:spcPct val="100000"/>
              </a:lnSpc>
              <a:spcBef>
                <a:spcPts val="1000"/>
              </a:spcBef>
              <a:spcAft>
                <a:spcPts val="0"/>
              </a:spcAft>
              <a:buSzPts val="1280"/>
              <a:buNone/>
              <a:defRPr sz="1600">
                <a:solidFill>
                  <a:srgbClr val="888888"/>
                </a:solidFill>
              </a:defRPr>
            </a:lvl3pPr>
            <a:lvl4pPr indent="-228600" lvl="3" marL="1828800" algn="l">
              <a:lnSpc>
                <a:spcPct val="100000"/>
              </a:lnSpc>
              <a:spcBef>
                <a:spcPts val="1000"/>
              </a:spcBef>
              <a:spcAft>
                <a:spcPts val="0"/>
              </a:spcAft>
              <a:buSzPts val="1120"/>
              <a:buNone/>
              <a:defRPr sz="1400">
                <a:solidFill>
                  <a:srgbClr val="888888"/>
                </a:solidFill>
              </a:defRPr>
            </a:lvl4pPr>
            <a:lvl5pPr indent="-228600" lvl="4" marL="2286000" algn="l">
              <a:lnSpc>
                <a:spcPct val="100000"/>
              </a:lnSpc>
              <a:spcBef>
                <a:spcPts val="1000"/>
              </a:spcBef>
              <a:spcAft>
                <a:spcPts val="0"/>
              </a:spcAft>
              <a:buSzPts val="1120"/>
              <a:buNone/>
              <a:defRPr sz="1400">
                <a:solidFill>
                  <a:srgbClr val="888888"/>
                </a:solidFill>
              </a:defRPr>
            </a:lvl5pPr>
            <a:lvl6pPr indent="-228600" lvl="5" marL="2743200" algn="l">
              <a:lnSpc>
                <a:spcPct val="100000"/>
              </a:lnSpc>
              <a:spcBef>
                <a:spcPts val="1000"/>
              </a:spcBef>
              <a:spcAft>
                <a:spcPts val="0"/>
              </a:spcAft>
              <a:buSzPts val="1120"/>
              <a:buNone/>
              <a:defRPr sz="1400">
                <a:solidFill>
                  <a:srgbClr val="888888"/>
                </a:solidFill>
              </a:defRPr>
            </a:lvl6pPr>
            <a:lvl7pPr indent="-228600" lvl="6" marL="3200400" algn="l">
              <a:lnSpc>
                <a:spcPct val="100000"/>
              </a:lnSpc>
              <a:spcBef>
                <a:spcPts val="1000"/>
              </a:spcBef>
              <a:spcAft>
                <a:spcPts val="0"/>
              </a:spcAft>
              <a:buSzPts val="1120"/>
              <a:buNone/>
              <a:defRPr sz="1400">
                <a:solidFill>
                  <a:srgbClr val="888888"/>
                </a:solidFill>
              </a:defRPr>
            </a:lvl7pPr>
            <a:lvl8pPr indent="-228600" lvl="7" marL="3657600" algn="l">
              <a:lnSpc>
                <a:spcPct val="100000"/>
              </a:lnSpc>
              <a:spcBef>
                <a:spcPts val="1000"/>
              </a:spcBef>
              <a:spcAft>
                <a:spcPts val="0"/>
              </a:spcAft>
              <a:buSzPts val="1120"/>
              <a:buNone/>
              <a:defRPr sz="1400">
                <a:solidFill>
                  <a:srgbClr val="888888"/>
                </a:solidFill>
              </a:defRPr>
            </a:lvl8pPr>
            <a:lvl9pPr indent="-228600" lvl="8" marL="4114800" algn="l">
              <a:lnSpc>
                <a:spcPct val="100000"/>
              </a:lnSpc>
              <a:spcBef>
                <a:spcPts val="1000"/>
              </a:spcBef>
              <a:spcAft>
                <a:spcPts val="0"/>
              </a:spcAft>
              <a:buSzPts val="1120"/>
              <a:buNone/>
              <a:defRPr sz="1400">
                <a:solidFill>
                  <a:srgbClr val="888888"/>
                </a:solidFill>
              </a:defRPr>
            </a:lvl9pPr>
          </a:lstStyle>
          <a:p/>
        </p:txBody>
      </p:sp>
      <p:sp>
        <p:nvSpPr>
          <p:cNvPr id="116" name="Google Shape;116;p30"/>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17" name="Google Shape;117;p30"/>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18" name="Google Shape;118;p30"/>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Quote Name Card">
  <p:cSld name="Quote Name Card">
    <p:spTree>
      <p:nvGrpSpPr>
        <p:cNvPr id="119" name="Shape 119"/>
        <p:cNvGrpSpPr/>
        <p:nvPr/>
      </p:nvGrpSpPr>
      <p:grpSpPr>
        <a:xfrm>
          <a:off x="0" y="0"/>
          <a:ext cx="0" cy="0"/>
          <a:chOff x="0" y="0"/>
          <a:chExt cx="0" cy="0"/>
        </a:xfrm>
      </p:grpSpPr>
      <p:sp>
        <p:nvSpPr>
          <p:cNvPr id="120" name="Google Shape;120;p31"/>
          <p:cNvSpPr txBox="1"/>
          <p:nvPr>
            <p:ph type="title"/>
          </p:nvPr>
        </p:nvSpPr>
        <p:spPr>
          <a:xfrm>
            <a:off x="931334" y="609600"/>
            <a:ext cx="8094134" cy="3022600"/>
          </a:xfrm>
          <a:prstGeom prst="rect">
            <a:avLst/>
          </a:prstGeom>
          <a:noFill/>
          <a:ln>
            <a:noFill/>
          </a:ln>
        </p:spPr>
        <p:txBody>
          <a:bodyPr anchorCtr="0" anchor="ctr" bIns="45700" lIns="91425" spcFirstLastPara="1" rIns="91425" wrap="square" tIns="45700">
            <a:normAutofit/>
          </a:bodyPr>
          <a:lstStyle>
            <a:lvl1pPr lvl="0" algn="l">
              <a:lnSpc>
                <a:spcPct val="100000"/>
              </a:lnSpc>
              <a:spcBef>
                <a:spcPts val="0"/>
              </a:spcBef>
              <a:spcAft>
                <a:spcPts val="0"/>
              </a:spcAft>
              <a:buClr>
                <a:schemeClr val="accent1"/>
              </a:buClr>
              <a:buSzPts val="4400"/>
              <a:buFont typeface="Trebuchet MS"/>
              <a:buNone/>
              <a:defRPr b="0" sz="4400" cap="none"/>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21" name="Google Shape;121;p31"/>
          <p:cNvSpPr txBox="1"/>
          <p:nvPr>
            <p:ph idx="1" type="body"/>
          </p:nvPr>
        </p:nvSpPr>
        <p:spPr>
          <a:xfrm>
            <a:off x="677332" y="4013200"/>
            <a:ext cx="8596669" cy="514248"/>
          </a:xfrm>
          <a:prstGeom prst="rect">
            <a:avLst/>
          </a:prstGeom>
          <a:noFill/>
          <a:ln>
            <a:noFill/>
          </a:ln>
        </p:spPr>
        <p:txBody>
          <a:bodyPr anchorCtr="0" anchor="b" bIns="45700" lIns="91425" spcFirstLastPara="1" rIns="91425" wrap="square" tIns="45700">
            <a:noAutofit/>
          </a:bodyPr>
          <a:lstStyle>
            <a:lvl1pPr indent="-228600" lvl="0" marL="457200" algn="l">
              <a:lnSpc>
                <a:spcPct val="100000"/>
              </a:lnSpc>
              <a:spcBef>
                <a:spcPts val="1000"/>
              </a:spcBef>
              <a:spcAft>
                <a:spcPts val="0"/>
              </a:spcAft>
              <a:buSzPts val="1920"/>
              <a:buFont typeface="Trebuchet MS"/>
              <a:buNone/>
              <a:defRPr sz="2400">
                <a:solidFill>
                  <a:srgbClr val="3F3F3F"/>
                </a:solidFill>
              </a:defRPr>
            </a:lvl1pPr>
            <a:lvl2pPr indent="-228600" lvl="1" marL="914400" algn="l">
              <a:lnSpc>
                <a:spcPct val="100000"/>
              </a:lnSpc>
              <a:spcBef>
                <a:spcPts val="1000"/>
              </a:spcBef>
              <a:spcAft>
                <a:spcPts val="0"/>
              </a:spcAft>
              <a:buSzPts val="1280"/>
              <a:buFont typeface="Trebuchet MS"/>
              <a:buNone/>
              <a:defRPr/>
            </a:lvl2pPr>
            <a:lvl3pPr indent="-228600" lvl="2" marL="1371600" algn="l">
              <a:lnSpc>
                <a:spcPct val="100000"/>
              </a:lnSpc>
              <a:spcBef>
                <a:spcPts val="1000"/>
              </a:spcBef>
              <a:spcAft>
                <a:spcPts val="0"/>
              </a:spcAft>
              <a:buSzPts val="1120"/>
              <a:buFont typeface="Trebuchet MS"/>
              <a:buNone/>
              <a:defRPr/>
            </a:lvl3pPr>
            <a:lvl4pPr indent="-228600" lvl="3" marL="1828800" algn="l">
              <a:lnSpc>
                <a:spcPct val="100000"/>
              </a:lnSpc>
              <a:spcBef>
                <a:spcPts val="1000"/>
              </a:spcBef>
              <a:spcAft>
                <a:spcPts val="0"/>
              </a:spcAft>
              <a:buSzPts val="960"/>
              <a:buFont typeface="Trebuchet MS"/>
              <a:buNone/>
              <a:defRPr/>
            </a:lvl4pPr>
            <a:lvl5pPr indent="-228600" lvl="4" marL="2286000" algn="l">
              <a:lnSpc>
                <a:spcPct val="100000"/>
              </a:lnSpc>
              <a:spcBef>
                <a:spcPts val="1000"/>
              </a:spcBef>
              <a:spcAft>
                <a:spcPts val="0"/>
              </a:spcAft>
              <a:buSzPts val="960"/>
              <a:buFont typeface="Trebuchet MS"/>
              <a:buNone/>
              <a:defRPr/>
            </a:lvl5pPr>
            <a:lvl6pPr indent="-320039" lvl="5" marL="2743200" algn="l">
              <a:lnSpc>
                <a:spcPct val="100000"/>
              </a:lnSpc>
              <a:spcBef>
                <a:spcPts val="1000"/>
              </a:spcBef>
              <a:spcAft>
                <a:spcPts val="0"/>
              </a:spcAft>
              <a:buSzPts val="1440"/>
              <a:buChar char="►"/>
              <a:defRPr/>
            </a:lvl6pPr>
            <a:lvl7pPr indent="-320039" lvl="6" marL="3200400" algn="l">
              <a:lnSpc>
                <a:spcPct val="100000"/>
              </a:lnSpc>
              <a:spcBef>
                <a:spcPts val="1000"/>
              </a:spcBef>
              <a:spcAft>
                <a:spcPts val="0"/>
              </a:spcAft>
              <a:buSzPts val="1440"/>
              <a:buChar char="►"/>
              <a:defRPr/>
            </a:lvl7pPr>
            <a:lvl8pPr indent="-320040" lvl="7" marL="3657600" algn="l">
              <a:lnSpc>
                <a:spcPct val="100000"/>
              </a:lnSpc>
              <a:spcBef>
                <a:spcPts val="1000"/>
              </a:spcBef>
              <a:spcAft>
                <a:spcPts val="0"/>
              </a:spcAft>
              <a:buSzPts val="1440"/>
              <a:buChar char="►"/>
              <a:defRPr/>
            </a:lvl8pPr>
            <a:lvl9pPr indent="-320040" lvl="8" marL="4114800" algn="l">
              <a:lnSpc>
                <a:spcPct val="100000"/>
              </a:lnSpc>
              <a:spcBef>
                <a:spcPts val="1000"/>
              </a:spcBef>
              <a:spcAft>
                <a:spcPts val="0"/>
              </a:spcAft>
              <a:buSzPts val="1440"/>
              <a:buChar char="►"/>
              <a:defRPr/>
            </a:lvl9pPr>
          </a:lstStyle>
          <a:p/>
        </p:txBody>
      </p:sp>
      <p:sp>
        <p:nvSpPr>
          <p:cNvPr id="122" name="Google Shape;122;p31"/>
          <p:cNvSpPr txBox="1"/>
          <p:nvPr>
            <p:ph idx="2" type="body"/>
          </p:nvPr>
        </p:nvSpPr>
        <p:spPr>
          <a:xfrm>
            <a:off x="677335" y="4527448"/>
            <a:ext cx="8596668" cy="1513914"/>
          </a:xfrm>
          <a:prstGeom prst="rect">
            <a:avLst/>
          </a:prstGeom>
          <a:noFill/>
          <a:ln>
            <a:noFill/>
          </a:ln>
        </p:spPr>
        <p:txBody>
          <a:bodyPr anchorCtr="0" anchor="t" bIns="45700" lIns="91425" spcFirstLastPara="1" rIns="91425" wrap="square" tIns="45700">
            <a:normAutofit/>
          </a:bodyPr>
          <a:lstStyle>
            <a:lvl1pPr indent="-228600" lvl="0" marL="457200" algn="l">
              <a:lnSpc>
                <a:spcPct val="100000"/>
              </a:lnSpc>
              <a:spcBef>
                <a:spcPts val="1000"/>
              </a:spcBef>
              <a:spcAft>
                <a:spcPts val="0"/>
              </a:spcAft>
              <a:buSzPts val="1440"/>
              <a:buNone/>
              <a:defRPr sz="1800">
                <a:solidFill>
                  <a:srgbClr val="7F7F7F"/>
                </a:solidFill>
              </a:defRPr>
            </a:lvl1pPr>
            <a:lvl2pPr indent="-228600" lvl="1" marL="914400" algn="l">
              <a:lnSpc>
                <a:spcPct val="100000"/>
              </a:lnSpc>
              <a:spcBef>
                <a:spcPts val="1000"/>
              </a:spcBef>
              <a:spcAft>
                <a:spcPts val="0"/>
              </a:spcAft>
              <a:buSzPts val="1440"/>
              <a:buNone/>
              <a:defRPr sz="1800">
                <a:solidFill>
                  <a:srgbClr val="888888"/>
                </a:solidFill>
              </a:defRPr>
            </a:lvl2pPr>
            <a:lvl3pPr indent="-228600" lvl="2" marL="1371600" algn="l">
              <a:lnSpc>
                <a:spcPct val="100000"/>
              </a:lnSpc>
              <a:spcBef>
                <a:spcPts val="1000"/>
              </a:spcBef>
              <a:spcAft>
                <a:spcPts val="0"/>
              </a:spcAft>
              <a:buSzPts val="1280"/>
              <a:buNone/>
              <a:defRPr sz="1600">
                <a:solidFill>
                  <a:srgbClr val="888888"/>
                </a:solidFill>
              </a:defRPr>
            </a:lvl3pPr>
            <a:lvl4pPr indent="-228600" lvl="3" marL="1828800" algn="l">
              <a:lnSpc>
                <a:spcPct val="100000"/>
              </a:lnSpc>
              <a:spcBef>
                <a:spcPts val="1000"/>
              </a:spcBef>
              <a:spcAft>
                <a:spcPts val="0"/>
              </a:spcAft>
              <a:buSzPts val="1120"/>
              <a:buNone/>
              <a:defRPr sz="1400">
                <a:solidFill>
                  <a:srgbClr val="888888"/>
                </a:solidFill>
              </a:defRPr>
            </a:lvl4pPr>
            <a:lvl5pPr indent="-228600" lvl="4" marL="2286000" algn="l">
              <a:lnSpc>
                <a:spcPct val="100000"/>
              </a:lnSpc>
              <a:spcBef>
                <a:spcPts val="1000"/>
              </a:spcBef>
              <a:spcAft>
                <a:spcPts val="0"/>
              </a:spcAft>
              <a:buSzPts val="1120"/>
              <a:buNone/>
              <a:defRPr sz="1400">
                <a:solidFill>
                  <a:srgbClr val="888888"/>
                </a:solidFill>
              </a:defRPr>
            </a:lvl5pPr>
            <a:lvl6pPr indent="-228600" lvl="5" marL="2743200" algn="l">
              <a:lnSpc>
                <a:spcPct val="100000"/>
              </a:lnSpc>
              <a:spcBef>
                <a:spcPts val="1000"/>
              </a:spcBef>
              <a:spcAft>
                <a:spcPts val="0"/>
              </a:spcAft>
              <a:buSzPts val="1120"/>
              <a:buNone/>
              <a:defRPr sz="1400">
                <a:solidFill>
                  <a:srgbClr val="888888"/>
                </a:solidFill>
              </a:defRPr>
            </a:lvl6pPr>
            <a:lvl7pPr indent="-228600" lvl="6" marL="3200400" algn="l">
              <a:lnSpc>
                <a:spcPct val="100000"/>
              </a:lnSpc>
              <a:spcBef>
                <a:spcPts val="1000"/>
              </a:spcBef>
              <a:spcAft>
                <a:spcPts val="0"/>
              </a:spcAft>
              <a:buSzPts val="1120"/>
              <a:buNone/>
              <a:defRPr sz="1400">
                <a:solidFill>
                  <a:srgbClr val="888888"/>
                </a:solidFill>
              </a:defRPr>
            </a:lvl7pPr>
            <a:lvl8pPr indent="-228600" lvl="7" marL="3657600" algn="l">
              <a:lnSpc>
                <a:spcPct val="100000"/>
              </a:lnSpc>
              <a:spcBef>
                <a:spcPts val="1000"/>
              </a:spcBef>
              <a:spcAft>
                <a:spcPts val="0"/>
              </a:spcAft>
              <a:buSzPts val="1120"/>
              <a:buNone/>
              <a:defRPr sz="1400">
                <a:solidFill>
                  <a:srgbClr val="888888"/>
                </a:solidFill>
              </a:defRPr>
            </a:lvl8pPr>
            <a:lvl9pPr indent="-228600" lvl="8" marL="4114800" algn="l">
              <a:lnSpc>
                <a:spcPct val="100000"/>
              </a:lnSpc>
              <a:spcBef>
                <a:spcPts val="1000"/>
              </a:spcBef>
              <a:spcAft>
                <a:spcPts val="0"/>
              </a:spcAft>
              <a:buSzPts val="1120"/>
              <a:buNone/>
              <a:defRPr sz="1400">
                <a:solidFill>
                  <a:srgbClr val="888888"/>
                </a:solidFill>
              </a:defRPr>
            </a:lvl9pPr>
          </a:lstStyle>
          <a:p/>
        </p:txBody>
      </p:sp>
      <p:sp>
        <p:nvSpPr>
          <p:cNvPr id="123" name="Google Shape;123;p31"/>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24" name="Google Shape;124;p31"/>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25" name="Google Shape;125;p31"/>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9pPr>
          </a:lstStyle>
          <a:p>
            <a:pPr indent="0" lvl="0" marL="0" rtl="0" algn="r">
              <a:spcBef>
                <a:spcPts val="0"/>
              </a:spcBef>
              <a:spcAft>
                <a:spcPts val="0"/>
              </a:spcAft>
              <a:buNone/>
            </a:pPr>
            <a:fld id="{00000000-1234-1234-1234-123412341234}" type="slidenum">
              <a:rPr lang="en-GB"/>
              <a:t>‹#›</a:t>
            </a:fld>
            <a:endParaRPr/>
          </a:p>
        </p:txBody>
      </p:sp>
      <p:sp>
        <p:nvSpPr>
          <p:cNvPr id="126" name="Google Shape;126;p31"/>
          <p:cNvSpPr txBox="1"/>
          <p:nvPr/>
        </p:nvSpPr>
        <p:spPr>
          <a:xfrm>
            <a:off x="541870" y="790378"/>
            <a:ext cx="609600" cy="584776"/>
          </a:xfrm>
          <a:prstGeom prst="rect">
            <a:avLst/>
          </a:prstGeom>
          <a:no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8000"/>
              <a:buFont typeface="Arial"/>
              <a:buNone/>
            </a:pPr>
            <a:r>
              <a:rPr b="0" i="0" lang="en-GB" sz="8000" u="none" cap="none" strike="noStrike">
                <a:solidFill>
                  <a:srgbClr val="93B3D7"/>
                </a:solidFill>
                <a:latin typeface="Arial"/>
                <a:ea typeface="Arial"/>
                <a:cs typeface="Arial"/>
                <a:sym typeface="Arial"/>
              </a:rPr>
              <a:t>“</a:t>
            </a:r>
            <a:endParaRPr b="0" i="0" sz="1400" u="none" cap="none" strike="noStrike">
              <a:solidFill>
                <a:srgbClr val="000000"/>
              </a:solidFill>
              <a:latin typeface="Arial"/>
              <a:ea typeface="Arial"/>
              <a:cs typeface="Arial"/>
              <a:sym typeface="Arial"/>
            </a:endParaRPr>
          </a:p>
        </p:txBody>
      </p:sp>
      <p:sp>
        <p:nvSpPr>
          <p:cNvPr id="127" name="Google Shape;127;p31"/>
          <p:cNvSpPr txBox="1"/>
          <p:nvPr/>
        </p:nvSpPr>
        <p:spPr>
          <a:xfrm>
            <a:off x="8893011" y="2886556"/>
            <a:ext cx="609600" cy="584776"/>
          </a:xfrm>
          <a:prstGeom prst="rect">
            <a:avLst/>
          </a:prstGeom>
          <a:no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8000"/>
              <a:buFont typeface="Arial"/>
              <a:buNone/>
            </a:pPr>
            <a:r>
              <a:rPr b="0" i="0" lang="en-GB" sz="8000" u="none" cap="none" strike="noStrike">
                <a:solidFill>
                  <a:srgbClr val="93B3D7"/>
                </a:solidFill>
                <a:latin typeface="Arial"/>
                <a:ea typeface="Arial"/>
                <a:cs typeface="Arial"/>
                <a:sym typeface="Arial"/>
              </a:rPr>
              <a:t>”</a:t>
            </a:r>
            <a:endParaRPr b="0" i="0" sz="1400" u="none" cap="none" strike="noStrike">
              <a:solidFill>
                <a:srgbClr val="000000"/>
              </a:solidFill>
              <a:latin typeface="Arial"/>
              <a:ea typeface="Arial"/>
              <a:cs typeface="Arial"/>
              <a:sym typeface="Arial"/>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rue or False">
  <p:cSld name="True or False">
    <p:spTree>
      <p:nvGrpSpPr>
        <p:cNvPr id="128" name="Shape 128"/>
        <p:cNvGrpSpPr/>
        <p:nvPr/>
      </p:nvGrpSpPr>
      <p:grpSpPr>
        <a:xfrm>
          <a:off x="0" y="0"/>
          <a:ext cx="0" cy="0"/>
          <a:chOff x="0" y="0"/>
          <a:chExt cx="0" cy="0"/>
        </a:xfrm>
      </p:grpSpPr>
      <p:sp>
        <p:nvSpPr>
          <p:cNvPr id="129" name="Google Shape;129;p32"/>
          <p:cNvSpPr txBox="1"/>
          <p:nvPr>
            <p:ph type="title"/>
          </p:nvPr>
        </p:nvSpPr>
        <p:spPr>
          <a:xfrm>
            <a:off x="685799" y="609600"/>
            <a:ext cx="8588203" cy="3022600"/>
          </a:xfrm>
          <a:prstGeom prst="rect">
            <a:avLst/>
          </a:prstGeom>
          <a:noFill/>
          <a:ln>
            <a:noFill/>
          </a:ln>
        </p:spPr>
        <p:txBody>
          <a:bodyPr anchorCtr="0" anchor="ctr" bIns="45700" lIns="91425" spcFirstLastPara="1" rIns="91425" wrap="square" tIns="45700">
            <a:normAutofit/>
          </a:bodyPr>
          <a:lstStyle>
            <a:lvl1pPr lvl="0" algn="l">
              <a:lnSpc>
                <a:spcPct val="100000"/>
              </a:lnSpc>
              <a:spcBef>
                <a:spcPts val="0"/>
              </a:spcBef>
              <a:spcAft>
                <a:spcPts val="0"/>
              </a:spcAft>
              <a:buClr>
                <a:schemeClr val="accent1"/>
              </a:buClr>
              <a:buSzPts val="4400"/>
              <a:buFont typeface="Trebuchet MS"/>
              <a:buNone/>
              <a:defRPr b="0" sz="4400" cap="none"/>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30" name="Google Shape;130;p32"/>
          <p:cNvSpPr txBox="1"/>
          <p:nvPr>
            <p:ph idx="1" type="body"/>
          </p:nvPr>
        </p:nvSpPr>
        <p:spPr>
          <a:xfrm>
            <a:off x="677332" y="4013200"/>
            <a:ext cx="8596669" cy="514248"/>
          </a:xfrm>
          <a:prstGeom prst="rect">
            <a:avLst/>
          </a:prstGeom>
          <a:noFill/>
          <a:ln>
            <a:noFill/>
          </a:ln>
        </p:spPr>
        <p:txBody>
          <a:bodyPr anchorCtr="0" anchor="b" bIns="45700" lIns="91425" spcFirstLastPara="1" rIns="91425" wrap="square" tIns="45700">
            <a:noAutofit/>
          </a:bodyPr>
          <a:lstStyle>
            <a:lvl1pPr indent="-228600" lvl="0" marL="457200" algn="l">
              <a:lnSpc>
                <a:spcPct val="100000"/>
              </a:lnSpc>
              <a:spcBef>
                <a:spcPts val="1000"/>
              </a:spcBef>
              <a:spcAft>
                <a:spcPts val="0"/>
              </a:spcAft>
              <a:buSzPts val="1920"/>
              <a:buFont typeface="Trebuchet MS"/>
              <a:buNone/>
              <a:defRPr sz="2400">
                <a:solidFill>
                  <a:schemeClr val="accent1"/>
                </a:solidFill>
              </a:defRPr>
            </a:lvl1pPr>
            <a:lvl2pPr indent="-228600" lvl="1" marL="914400" algn="l">
              <a:lnSpc>
                <a:spcPct val="100000"/>
              </a:lnSpc>
              <a:spcBef>
                <a:spcPts val="1000"/>
              </a:spcBef>
              <a:spcAft>
                <a:spcPts val="0"/>
              </a:spcAft>
              <a:buSzPts val="1280"/>
              <a:buFont typeface="Trebuchet MS"/>
              <a:buNone/>
              <a:defRPr/>
            </a:lvl2pPr>
            <a:lvl3pPr indent="-228600" lvl="2" marL="1371600" algn="l">
              <a:lnSpc>
                <a:spcPct val="100000"/>
              </a:lnSpc>
              <a:spcBef>
                <a:spcPts val="1000"/>
              </a:spcBef>
              <a:spcAft>
                <a:spcPts val="0"/>
              </a:spcAft>
              <a:buSzPts val="1120"/>
              <a:buFont typeface="Trebuchet MS"/>
              <a:buNone/>
              <a:defRPr/>
            </a:lvl3pPr>
            <a:lvl4pPr indent="-228600" lvl="3" marL="1828800" algn="l">
              <a:lnSpc>
                <a:spcPct val="100000"/>
              </a:lnSpc>
              <a:spcBef>
                <a:spcPts val="1000"/>
              </a:spcBef>
              <a:spcAft>
                <a:spcPts val="0"/>
              </a:spcAft>
              <a:buSzPts val="960"/>
              <a:buFont typeface="Trebuchet MS"/>
              <a:buNone/>
              <a:defRPr/>
            </a:lvl4pPr>
            <a:lvl5pPr indent="-228600" lvl="4" marL="2286000" algn="l">
              <a:lnSpc>
                <a:spcPct val="100000"/>
              </a:lnSpc>
              <a:spcBef>
                <a:spcPts val="1000"/>
              </a:spcBef>
              <a:spcAft>
                <a:spcPts val="0"/>
              </a:spcAft>
              <a:buSzPts val="960"/>
              <a:buFont typeface="Trebuchet MS"/>
              <a:buNone/>
              <a:defRPr/>
            </a:lvl5pPr>
            <a:lvl6pPr indent="-320039" lvl="5" marL="2743200" algn="l">
              <a:lnSpc>
                <a:spcPct val="100000"/>
              </a:lnSpc>
              <a:spcBef>
                <a:spcPts val="1000"/>
              </a:spcBef>
              <a:spcAft>
                <a:spcPts val="0"/>
              </a:spcAft>
              <a:buSzPts val="1440"/>
              <a:buChar char="►"/>
              <a:defRPr/>
            </a:lvl6pPr>
            <a:lvl7pPr indent="-320039" lvl="6" marL="3200400" algn="l">
              <a:lnSpc>
                <a:spcPct val="100000"/>
              </a:lnSpc>
              <a:spcBef>
                <a:spcPts val="1000"/>
              </a:spcBef>
              <a:spcAft>
                <a:spcPts val="0"/>
              </a:spcAft>
              <a:buSzPts val="1440"/>
              <a:buChar char="►"/>
              <a:defRPr/>
            </a:lvl7pPr>
            <a:lvl8pPr indent="-320040" lvl="7" marL="3657600" algn="l">
              <a:lnSpc>
                <a:spcPct val="100000"/>
              </a:lnSpc>
              <a:spcBef>
                <a:spcPts val="1000"/>
              </a:spcBef>
              <a:spcAft>
                <a:spcPts val="0"/>
              </a:spcAft>
              <a:buSzPts val="1440"/>
              <a:buChar char="►"/>
              <a:defRPr/>
            </a:lvl8pPr>
            <a:lvl9pPr indent="-320040" lvl="8" marL="4114800" algn="l">
              <a:lnSpc>
                <a:spcPct val="100000"/>
              </a:lnSpc>
              <a:spcBef>
                <a:spcPts val="1000"/>
              </a:spcBef>
              <a:spcAft>
                <a:spcPts val="0"/>
              </a:spcAft>
              <a:buSzPts val="1440"/>
              <a:buChar char="►"/>
              <a:defRPr/>
            </a:lvl9pPr>
          </a:lstStyle>
          <a:p/>
        </p:txBody>
      </p:sp>
      <p:sp>
        <p:nvSpPr>
          <p:cNvPr id="131" name="Google Shape;131;p32"/>
          <p:cNvSpPr txBox="1"/>
          <p:nvPr>
            <p:ph idx="2" type="body"/>
          </p:nvPr>
        </p:nvSpPr>
        <p:spPr>
          <a:xfrm>
            <a:off x="677335" y="4527448"/>
            <a:ext cx="8596668" cy="1513914"/>
          </a:xfrm>
          <a:prstGeom prst="rect">
            <a:avLst/>
          </a:prstGeom>
          <a:noFill/>
          <a:ln>
            <a:noFill/>
          </a:ln>
        </p:spPr>
        <p:txBody>
          <a:bodyPr anchorCtr="0" anchor="t" bIns="45700" lIns="91425" spcFirstLastPara="1" rIns="91425" wrap="square" tIns="45700">
            <a:normAutofit/>
          </a:bodyPr>
          <a:lstStyle>
            <a:lvl1pPr indent="-228600" lvl="0" marL="457200" algn="l">
              <a:lnSpc>
                <a:spcPct val="100000"/>
              </a:lnSpc>
              <a:spcBef>
                <a:spcPts val="1000"/>
              </a:spcBef>
              <a:spcAft>
                <a:spcPts val="0"/>
              </a:spcAft>
              <a:buSzPts val="1440"/>
              <a:buNone/>
              <a:defRPr sz="1800">
                <a:solidFill>
                  <a:srgbClr val="7F7F7F"/>
                </a:solidFill>
              </a:defRPr>
            </a:lvl1pPr>
            <a:lvl2pPr indent="-228600" lvl="1" marL="914400" algn="l">
              <a:lnSpc>
                <a:spcPct val="100000"/>
              </a:lnSpc>
              <a:spcBef>
                <a:spcPts val="1000"/>
              </a:spcBef>
              <a:spcAft>
                <a:spcPts val="0"/>
              </a:spcAft>
              <a:buSzPts val="1440"/>
              <a:buNone/>
              <a:defRPr sz="1800">
                <a:solidFill>
                  <a:srgbClr val="888888"/>
                </a:solidFill>
              </a:defRPr>
            </a:lvl2pPr>
            <a:lvl3pPr indent="-228600" lvl="2" marL="1371600" algn="l">
              <a:lnSpc>
                <a:spcPct val="100000"/>
              </a:lnSpc>
              <a:spcBef>
                <a:spcPts val="1000"/>
              </a:spcBef>
              <a:spcAft>
                <a:spcPts val="0"/>
              </a:spcAft>
              <a:buSzPts val="1280"/>
              <a:buNone/>
              <a:defRPr sz="1600">
                <a:solidFill>
                  <a:srgbClr val="888888"/>
                </a:solidFill>
              </a:defRPr>
            </a:lvl3pPr>
            <a:lvl4pPr indent="-228600" lvl="3" marL="1828800" algn="l">
              <a:lnSpc>
                <a:spcPct val="100000"/>
              </a:lnSpc>
              <a:spcBef>
                <a:spcPts val="1000"/>
              </a:spcBef>
              <a:spcAft>
                <a:spcPts val="0"/>
              </a:spcAft>
              <a:buSzPts val="1120"/>
              <a:buNone/>
              <a:defRPr sz="1400">
                <a:solidFill>
                  <a:srgbClr val="888888"/>
                </a:solidFill>
              </a:defRPr>
            </a:lvl4pPr>
            <a:lvl5pPr indent="-228600" lvl="4" marL="2286000" algn="l">
              <a:lnSpc>
                <a:spcPct val="100000"/>
              </a:lnSpc>
              <a:spcBef>
                <a:spcPts val="1000"/>
              </a:spcBef>
              <a:spcAft>
                <a:spcPts val="0"/>
              </a:spcAft>
              <a:buSzPts val="1120"/>
              <a:buNone/>
              <a:defRPr sz="1400">
                <a:solidFill>
                  <a:srgbClr val="888888"/>
                </a:solidFill>
              </a:defRPr>
            </a:lvl5pPr>
            <a:lvl6pPr indent="-228600" lvl="5" marL="2743200" algn="l">
              <a:lnSpc>
                <a:spcPct val="100000"/>
              </a:lnSpc>
              <a:spcBef>
                <a:spcPts val="1000"/>
              </a:spcBef>
              <a:spcAft>
                <a:spcPts val="0"/>
              </a:spcAft>
              <a:buSzPts val="1120"/>
              <a:buNone/>
              <a:defRPr sz="1400">
                <a:solidFill>
                  <a:srgbClr val="888888"/>
                </a:solidFill>
              </a:defRPr>
            </a:lvl6pPr>
            <a:lvl7pPr indent="-228600" lvl="6" marL="3200400" algn="l">
              <a:lnSpc>
                <a:spcPct val="100000"/>
              </a:lnSpc>
              <a:spcBef>
                <a:spcPts val="1000"/>
              </a:spcBef>
              <a:spcAft>
                <a:spcPts val="0"/>
              </a:spcAft>
              <a:buSzPts val="1120"/>
              <a:buNone/>
              <a:defRPr sz="1400">
                <a:solidFill>
                  <a:srgbClr val="888888"/>
                </a:solidFill>
              </a:defRPr>
            </a:lvl7pPr>
            <a:lvl8pPr indent="-228600" lvl="7" marL="3657600" algn="l">
              <a:lnSpc>
                <a:spcPct val="100000"/>
              </a:lnSpc>
              <a:spcBef>
                <a:spcPts val="1000"/>
              </a:spcBef>
              <a:spcAft>
                <a:spcPts val="0"/>
              </a:spcAft>
              <a:buSzPts val="1120"/>
              <a:buNone/>
              <a:defRPr sz="1400">
                <a:solidFill>
                  <a:srgbClr val="888888"/>
                </a:solidFill>
              </a:defRPr>
            </a:lvl8pPr>
            <a:lvl9pPr indent="-228600" lvl="8" marL="4114800" algn="l">
              <a:lnSpc>
                <a:spcPct val="100000"/>
              </a:lnSpc>
              <a:spcBef>
                <a:spcPts val="1000"/>
              </a:spcBef>
              <a:spcAft>
                <a:spcPts val="0"/>
              </a:spcAft>
              <a:buSzPts val="1120"/>
              <a:buNone/>
              <a:defRPr sz="1400">
                <a:solidFill>
                  <a:srgbClr val="888888"/>
                </a:solidFill>
              </a:defRPr>
            </a:lvl9pPr>
          </a:lstStyle>
          <a:p/>
        </p:txBody>
      </p:sp>
      <p:sp>
        <p:nvSpPr>
          <p:cNvPr id="132" name="Google Shape;132;p32"/>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33" name="Google Shape;133;p32"/>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34" name="Google Shape;134;p32"/>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135" name="Shape 135"/>
        <p:cNvGrpSpPr/>
        <p:nvPr/>
      </p:nvGrpSpPr>
      <p:grpSpPr>
        <a:xfrm>
          <a:off x="0" y="0"/>
          <a:ext cx="0" cy="0"/>
          <a:chOff x="0" y="0"/>
          <a:chExt cx="0" cy="0"/>
        </a:xfrm>
      </p:grpSpPr>
      <p:sp>
        <p:nvSpPr>
          <p:cNvPr id="136" name="Google Shape;136;p33"/>
          <p:cNvSpPr txBox="1"/>
          <p:nvPr>
            <p:ph type="title"/>
          </p:nvPr>
        </p:nvSpPr>
        <p:spPr>
          <a:xfrm>
            <a:off x="677334" y="609600"/>
            <a:ext cx="8596668" cy="1320800"/>
          </a:xfrm>
          <a:prstGeom prst="rect">
            <a:avLst/>
          </a:prstGeom>
          <a:noFill/>
          <a:ln>
            <a:noFill/>
          </a:ln>
        </p:spPr>
        <p:txBody>
          <a:bodyPr anchorCtr="0" anchor="t" bIns="45700" lIns="91425" spcFirstLastPara="1" rIns="91425" wrap="square" tIns="45700">
            <a:normAutofit/>
          </a:bodyPr>
          <a:lstStyle>
            <a:lvl1pPr lvl="0" algn="l">
              <a:lnSpc>
                <a:spcPct val="100000"/>
              </a:lnSpc>
              <a:spcBef>
                <a:spcPts val="0"/>
              </a:spcBef>
              <a:spcAft>
                <a:spcPts val="0"/>
              </a:spcAft>
              <a:buClr>
                <a:schemeClr val="accent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37" name="Google Shape;137;p33"/>
          <p:cNvSpPr txBox="1"/>
          <p:nvPr>
            <p:ph idx="1" type="body"/>
          </p:nvPr>
        </p:nvSpPr>
        <p:spPr>
          <a:xfrm rot="5400000">
            <a:off x="3035282" y="-197358"/>
            <a:ext cx="3880773" cy="8596668"/>
          </a:xfrm>
          <a:prstGeom prst="rect">
            <a:avLst/>
          </a:prstGeom>
          <a:noFill/>
          <a:ln>
            <a:noFill/>
          </a:ln>
        </p:spPr>
        <p:txBody>
          <a:bodyPr anchorCtr="0" anchor="t" bIns="45700" lIns="91425" spcFirstLastPara="1" rIns="91425" wrap="square" tIns="45700">
            <a:normAutofit/>
          </a:bodyPr>
          <a:lstStyle>
            <a:lvl1pPr indent="-320040" lvl="0" marL="457200" algn="l">
              <a:lnSpc>
                <a:spcPct val="100000"/>
              </a:lnSpc>
              <a:spcBef>
                <a:spcPts val="1000"/>
              </a:spcBef>
              <a:spcAft>
                <a:spcPts val="0"/>
              </a:spcAft>
              <a:buSzPts val="1440"/>
              <a:buChar char="►"/>
              <a:defRPr/>
            </a:lvl1pPr>
            <a:lvl2pPr indent="-320040" lvl="1" marL="914400" algn="l">
              <a:lnSpc>
                <a:spcPct val="100000"/>
              </a:lnSpc>
              <a:spcBef>
                <a:spcPts val="1000"/>
              </a:spcBef>
              <a:spcAft>
                <a:spcPts val="0"/>
              </a:spcAft>
              <a:buSzPts val="1440"/>
              <a:buChar char="►"/>
              <a:defRPr/>
            </a:lvl2pPr>
            <a:lvl3pPr indent="-320039" lvl="2" marL="1371600" algn="l">
              <a:lnSpc>
                <a:spcPct val="100000"/>
              </a:lnSpc>
              <a:spcBef>
                <a:spcPts val="1000"/>
              </a:spcBef>
              <a:spcAft>
                <a:spcPts val="0"/>
              </a:spcAft>
              <a:buSzPts val="1440"/>
              <a:buChar char="►"/>
              <a:defRPr/>
            </a:lvl3pPr>
            <a:lvl4pPr indent="-320039" lvl="3" marL="1828800" algn="l">
              <a:lnSpc>
                <a:spcPct val="100000"/>
              </a:lnSpc>
              <a:spcBef>
                <a:spcPts val="1000"/>
              </a:spcBef>
              <a:spcAft>
                <a:spcPts val="0"/>
              </a:spcAft>
              <a:buSzPts val="1440"/>
              <a:buChar char="►"/>
              <a:defRPr/>
            </a:lvl4pPr>
            <a:lvl5pPr indent="-320039" lvl="4" marL="2286000" algn="l">
              <a:lnSpc>
                <a:spcPct val="100000"/>
              </a:lnSpc>
              <a:spcBef>
                <a:spcPts val="1000"/>
              </a:spcBef>
              <a:spcAft>
                <a:spcPts val="0"/>
              </a:spcAft>
              <a:buSzPts val="1440"/>
              <a:buChar char="►"/>
              <a:defRPr/>
            </a:lvl5pPr>
            <a:lvl6pPr indent="-320039" lvl="5" marL="2743200" algn="l">
              <a:lnSpc>
                <a:spcPct val="100000"/>
              </a:lnSpc>
              <a:spcBef>
                <a:spcPts val="1000"/>
              </a:spcBef>
              <a:spcAft>
                <a:spcPts val="0"/>
              </a:spcAft>
              <a:buSzPts val="1440"/>
              <a:buChar char="►"/>
              <a:defRPr/>
            </a:lvl6pPr>
            <a:lvl7pPr indent="-320039" lvl="6" marL="3200400" algn="l">
              <a:lnSpc>
                <a:spcPct val="100000"/>
              </a:lnSpc>
              <a:spcBef>
                <a:spcPts val="1000"/>
              </a:spcBef>
              <a:spcAft>
                <a:spcPts val="0"/>
              </a:spcAft>
              <a:buSzPts val="1440"/>
              <a:buChar char="►"/>
              <a:defRPr/>
            </a:lvl7pPr>
            <a:lvl8pPr indent="-320040" lvl="7" marL="3657600" algn="l">
              <a:lnSpc>
                <a:spcPct val="100000"/>
              </a:lnSpc>
              <a:spcBef>
                <a:spcPts val="1000"/>
              </a:spcBef>
              <a:spcAft>
                <a:spcPts val="0"/>
              </a:spcAft>
              <a:buSzPts val="1440"/>
              <a:buChar char="►"/>
              <a:defRPr/>
            </a:lvl8pPr>
            <a:lvl9pPr indent="-320040" lvl="8" marL="4114800" algn="l">
              <a:lnSpc>
                <a:spcPct val="100000"/>
              </a:lnSpc>
              <a:spcBef>
                <a:spcPts val="1000"/>
              </a:spcBef>
              <a:spcAft>
                <a:spcPts val="0"/>
              </a:spcAft>
              <a:buSzPts val="1440"/>
              <a:buChar char="►"/>
              <a:defRPr/>
            </a:lvl9pPr>
          </a:lstStyle>
          <a:p/>
        </p:txBody>
      </p:sp>
      <p:sp>
        <p:nvSpPr>
          <p:cNvPr id="138" name="Google Shape;138;p33"/>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39" name="Google Shape;139;p33"/>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40" name="Google Shape;140;p33"/>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141" name="Shape 141"/>
        <p:cNvGrpSpPr/>
        <p:nvPr/>
      </p:nvGrpSpPr>
      <p:grpSpPr>
        <a:xfrm>
          <a:off x="0" y="0"/>
          <a:ext cx="0" cy="0"/>
          <a:chOff x="0" y="0"/>
          <a:chExt cx="0" cy="0"/>
        </a:xfrm>
      </p:grpSpPr>
      <p:sp>
        <p:nvSpPr>
          <p:cNvPr id="142" name="Google Shape;142;p34"/>
          <p:cNvSpPr txBox="1"/>
          <p:nvPr>
            <p:ph type="title"/>
          </p:nvPr>
        </p:nvSpPr>
        <p:spPr>
          <a:xfrm rot="5400000">
            <a:off x="5994319" y="2582953"/>
            <a:ext cx="5251451" cy="1304743"/>
          </a:xfrm>
          <a:prstGeom prst="rect">
            <a:avLst/>
          </a:prstGeom>
          <a:noFill/>
          <a:ln>
            <a:noFill/>
          </a:ln>
        </p:spPr>
        <p:txBody>
          <a:bodyPr anchorCtr="0" anchor="ctr" bIns="45700" lIns="91425" spcFirstLastPara="1" rIns="91425" wrap="square" tIns="45700">
            <a:normAutofit/>
          </a:bodyPr>
          <a:lstStyle>
            <a:lvl1pPr lvl="0" algn="l">
              <a:lnSpc>
                <a:spcPct val="100000"/>
              </a:lnSpc>
              <a:spcBef>
                <a:spcPts val="0"/>
              </a:spcBef>
              <a:spcAft>
                <a:spcPts val="0"/>
              </a:spcAft>
              <a:buClr>
                <a:schemeClr val="accent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43" name="Google Shape;143;p34"/>
          <p:cNvSpPr txBox="1"/>
          <p:nvPr>
            <p:ph idx="1" type="body"/>
          </p:nvPr>
        </p:nvSpPr>
        <p:spPr>
          <a:xfrm rot="5400000">
            <a:off x="1581685" y="-294750"/>
            <a:ext cx="5251450" cy="7060150"/>
          </a:xfrm>
          <a:prstGeom prst="rect">
            <a:avLst/>
          </a:prstGeom>
          <a:noFill/>
          <a:ln>
            <a:noFill/>
          </a:ln>
        </p:spPr>
        <p:txBody>
          <a:bodyPr anchorCtr="0" anchor="t" bIns="45700" lIns="91425" spcFirstLastPara="1" rIns="91425" wrap="square" tIns="45700">
            <a:normAutofit/>
          </a:bodyPr>
          <a:lstStyle>
            <a:lvl1pPr indent="-320040" lvl="0" marL="457200" algn="l">
              <a:lnSpc>
                <a:spcPct val="100000"/>
              </a:lnSpc>
              <a:spcBef>
                <a:spcPts val="1000"/>
              </a:spcBef>
              <a:spcAft>
                <a:spcPts val="0"/>
              </a:spcAft>
              <a:buSzPts val="1440"/>
              <a:buChar char="►"/>
              <a:defRPr/>
            </a:lvl1pPr>
            <a:lvl2pPr indent="-320040" lvl="1" marL="914400" algn="l">
              <a:lnSpc>
                <a:spcPct val="100000"/>
              </a:lnSpc>
              <a:spcBef>
                <a:spcPts val="1000"/>
              </a:spcBef>
              <a:spcAft>
                <a:spcPts val="0"/>
              </a:spcAft>
              <a:buSzPts val="1440"/>
              <a:buChar char="►"/>
              <a:defRPr/>
            </a:lvl2pPr>
            <a:lvl3pPr indent="-320039" lvl="2" marL="1371600" algn="l">
              <a:lnSpc>
                <a:spcPct val="100000"/>
              </a:lnSpc>
              <a:spcBef>
                <a:spcPts val="1000"/>
              </a:spcBef>
              <a:spcAft>
                <a:spcPts val="0"/>
              </a:spcAft>
              <a:buSzPts val="1440"/>
              <a:buChar char="►"/>
              <a:defRPr/>
            </a:lvl3pPr>
            <a:lvl4pPr indent="-320039" lvl="3" marL="1828800" algn="l">
              <a:lnSpc>
                <a:spcPct val="100000"/>
              </a:lnSpc>
              <a:spcBef>
                <a:spcPts val="1000"/>
              </a:spcBef>
              <a:spcAft>
                <a:spcPts val="0"/>
              </a:spcAft>
              <a:buSzPts val="1440"/>
              <a:buChar char="►"/>
              <a:defRPr/>
            </a:lvl4pPr>
            <a:lvl5pPr indent="-320039" lvl="4" marL="2286000" algn="l">
              <a:lnSpc>
                <a:spcPct val="100000"/>
              </a:lnSpc>
              <a:spcBef>
                <a:spcPts val="1000"/>
              </a:spcBef>
              <a:spcAft>
                <a:spcPts val="0"/>
              </a:spcAft>
              <a:buSzPts val="1440"/>
              <a:buChar char="►"/>
              <a:defRPr/>
            </a:lvl5pPr>
            <a:lvl6pPr indent="-320039" lvl="5" marL="2743200" algn="l">
              <a:lnSpc>
                <a:spcPct val="100000"/>
              </a:lnSpc>
              <a:spcBef>
                <a:spcPts val="1000"/>
              </a:spcBef>
              <a:spcAft>
                <a:spcPts val="0"/>
              </a:spcAft>
              <a:buSzPts val="1440"/>
              <a:buChar char="►"/>
              <a:defRPr/>
            </a:lvl6pPr>
            <a:lvl7pPr indent="-320039" lvl="6" marL="3200400" algn="l">
              <a:lnSpc>
                <a:spcPct val="100000"/>
              </a:lnSpc>
              <a:spcBef>
                <a:spcPts val="1000"/>
              </a:spcBef>
              <a:spcAft>
                <a:spcPts val="0"/>
              </a:spcAft>
              <a:buSzPts val="1440"/>
              <a:buChar char="►"/>
              <a:defRPr/>
            </a:lvl7pPr>
            <a:lvl8pPr indent="-320040" lvl="7" marL="3657600" algn="l">
              <a:lnSpc>
                <a:spcPct val="100000"/>
              </a:lnSpc>
              <a:spcBef>
                <a:spcPts val="1000"/>
              </a:spcBef>
              <a:spcAft>
                <a:spcPts val="0"/>
              </a:spcAft>
              <a:buSzPts val="1440"/>
              <a:buChar char="►"/>
              <a:defRPr/>
            </a:lvl8pPr>
            <a:lvl9pPr indent="-320040" lvl="8" marL="4114800" algn="l">
              <a:lnSpc>
                <a:spcPct val="100000"/>
              </a:lnSpc>
              <a:spcBef>
                <a:spcPts val="1000"/>
              </a:spcBef>
              <a:spcAft>
                <a:spcPts val="0"/>
              </a:spcAft>
              <a:buSzPts val="1440"/>
              <a:buChar char="►"/>
              <a:defRPr/>
            </a:lvl9pPr>
          </a:lstStyle>
          <a:p/>
        </p:txBody>
      </p:sp>
      <p:sp>
        <p:nvSpPr>
          <p:cNvPr id="144" name="Google Shape;144;p34"/>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45" name="Google Shape;145;p34"/>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46" name="Google Shape;146;p34"/>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39" name="Shape 39"/>
        <p:cNvGrpSpPr/>
        <p:nvPr/>
      </p:nvGrpSpPr>
      <p:grpSpPr>
        <a:xfrm>
          <a:off x="0" y="0"/>
          <a:ext cx="0" cy="0"/>
          <a:chOff x="0" y="0"/>
          <a:chExt cx="0" cy="0"/>
        </a:xfrm>
      </p:grpSpPr>
      <p:sp>
        <p:nvSpPr>
          <p:cNvPr id="40" name="Google Shape;40;p18"/>
          <p:cNvSpPr txBox="1"/>
          <p:nvPr>
            <p:ph type="title"/>
          </p:nvPr>
        </p:nvSpPr>
        <p:spPr>
          <a:xfrm>
            <a:off x="677334" y="609600"/>
            <a:ext cx="8596668" cy="1320800"/>
          </a:xfrm>
          <a:prstGeom prst="rect">
            <a:avLst/>
          </a:prstGeom>
          <a:noFill/>
          <a:ln>
            <a:noFill/>
          </a:ln>
        </p:spPr>
        <p:txBody>
          <a:bodyPr anchorCtr="0" anchor="t" bIns="45700" lIns="91425" spcFirstLastPara="1" rIns="91425" wrap="square" tIns="45700">
            <a:normAutofit/>
          </a:bodyPr>
          <a:lstStyle>
            <a:lvl1pPr lvl="0" algn="l">
              <a:lnSpc>
                <a:spcPct val="100000"/>
              </a:lnSpc>
              <a:spcBef>
                <a:spcPts val="0"/>
              </a:spcBef>
              <a:spcAft>
                <a:spcPts val="0"/>
              </a:spcAft>
              <a:buClr>
                <a:schemeClr val="accent1"/>
              </a:buClr>
              <a:buSzPts val="3600"/>
              <a:buFont typeface="Trebuchet MS"/>
              <a:buNone/>
              <a:defRPr sz="36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1" name="Google Shape;41;p18"/>
          <p:cNvSpPr txBox="1"/>
          <p:nvPr>
            <p:ph idx="1" type="body"/>
          </p:nvPr>
        </p:nvSpPr>
        <p:spPr>
          <a:xfrm>
            <a:off x="677334" y="2160589"/>
            <a:ext cx="8596668" cy="3880773"/>
          </a:xfrm>
          <a:prstGeom prst="rect">
            <a:avLst/>
          </a:prstGeom>
          <a:noFill/>
          <a:ln>
            <a:noFill/>
          </a:ln>
        </p:spPr>
        <p:txBody>
          <a:bodyPr anchorCtr="0" anchor="t" bIns="45700" lIns="91425" spcFirstLastPara="1" rIns="91425" wrap="square" tIns="45700">
            <a:normAutofit/>
          </a:bodyPr>
          <a:lstStyle>
            <a:lvl1pPr indent="-320040" lvl="0" marL="457200" algn="l">
              <a:lnSpc>
                <a:spcPct val="100000"/>
              </a:lnSpc>
              <a:spcBef>
                <a:spcPts val="1000"/>
              </a:spcBef>
              <a:spcAft>
                <a:spcPts val="0"/>
              </a:spcAft>
              <a:buSzPts val="1440"/>
              <a:buChar char="►"/>
              <a:defRPr/>
            </a:lvl1pPr>
            <a:lvl2pPr indent="-320040" lvl="1" marL="914400" algn="l">
              <a:lnSpc>
                <a:spcPct val="100000"/>
              </a:lnSpc>
              <a:spcBef>
                <a:spcPts val="1000"/>
              </a:spcBef>
              <a:spcAft>
                <a:spcPts val="0"/>
              </a:spcAft>
              <a:buSzPts val="1440"/>
              <a:buChar char="►"/>
              <a:defRPr/>
            </a:lvl2pPr>
            <a:lvl3pPr indent="-320039" lvl="2" marL="1371600" algn="l">
              <a:lnSpc>
                <a:spcPct val="100000"/>
              </a:lnSpc>
              <a:spcBef>
                <a:spcPts val="1000"/>
              </a:spcBef>
              <a:spcAft>
                <a:spcPts val="0"/>
              </a:spcAft>
              <a:buSzPts val="1440"/>
              <a:buChar char="►"/>
              <a:defRPr/>
            </a:lvl3pPr>
            <a:lvl4pPr indent="-320039" lvl="3" marL="1828800" algn="l">
              <a:lnSpc>
                <a:spcPct val="100000"/>
              </a:lnSpc>
              <a:spcBef>
                <a:spcPts val="1000"/>
              </a:spcBef>
              <a:spcAft>
                <a:spcPts val="0"/>
              </a:spcAft>
              <a:buSzPts val="1440"/>
              <a:buChar char="►"/>
              <a:defRPr/>
            </a:lvl4pPr>
            <a:lvl5pPr indent="-320039" lvl="4" marL="2286000" algn="l">
              <a:lnSpc>
                <a:spcPct val="100000"/>
              </a:lnSpc>
              <a:spcBef>
                <a:spcPts val="1000"/>
              </a:spcBef>
              <a:spcAft>
                <a:spcPts val="0"/>
              </a:spcAft>
              <a:buSzPts val="1440"/>
              <a:buChar char="►"/>
              <a:defRPr/>
            </a:lvl5pPr>
            <a:lvl6pPr indent="-320039" lvl="5" marL="2743200" algn="l">
              <a:lnSpc>
                <a:spcPct val="100000"/>
              </a:lnSpc>
              <a:spcBef>
                <a:spcPts val="1000"/>
              </a:spcBef>
              <a:spcAft>
                <a:spcPts val="0"/>
              </a:spcAft>
              <a:buSzPts val="1440"/>
              <a:buChar char="►"/>
              <a:defRPr/>
            </a:lvl6pPr>
            <a:lvl7pPr indent="-320039" lvl="6" marL="3200400" algn="l">
              <a:lnSpc>
                <a:spcPct val="100000"/>
              </a:lnSpc>
              <a:spcBef>
                <a:spcPts val="1000"/>
              </a:spcBef>
              <a:spcAft>
                <a:spcPts val="0"/>
              </a:spcAft>
              <a:buSzPts val="1440"/>
              <a:buChar char="►"/>
              <a:defRPr/>
            </a:lvl7pPr>
            <a:lvl8pPr indent="-320040" lvl="7" marL="3657600" algn="l">
              <a:lnSpc>
                <a:spcPct val="100000"/>
              </a:lnSpc>
              <a:spcBef>
                <a:spcPts val="1000"/>
              </a:spcBef>
              <a:spcAft>
                <a:spcPts val="0"/>
              </a:spcAft>
              <a:buSzPts val="1440"/>
              <a:buChar char="►"/>
              <a:defRPr/>
            </a:lvl8pPr>
            <a:lvl9pPr indent="-320040" lvl="8" marL="4114800" algn="l">
              <a:lnSpc>
                <a:spcPct val="100000"/>
              </a:lnSpc>
              <a:spcBef>
                <a:spcPts val="1000"/>
              </a:spcBef>
              <a:spcAft>
                <a:spcPts val="0"/>
              </a:spcAft>
              <a:buSzPts val="1440"/>
              <a:buChar char="►"/>
              <a:defRPr/>
            </a:lvl9pPr>
          </a:lstStyle>
          <a:p/>
        </p:txBody>
      </p:sp>
      <p:sp>
        <p:nvSpPr>
          <p:cNvPr id="42" name="Google Shape;42;p18"/>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3" name="Google Shape;43;p18"/>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4" name="Google Shape;44;p18"/>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2 images">
  <p:cSld name="2 images">
    <p:spTree>
      <p:nvGrpSpPr>
        <p:cNvPr id="45" name="Shape 45"/>
        <p:cNvGrpSpPr/>
        <p:nvPr/>
      </p:nvGrpSpPr>
      <p:grpSpPr>
        <a:xfrm>
          <a:off x="0" y="0"/>
          <a:ext cx="0" cy="0"/>
          <a:chOff x="0" y="0"/>
          <a:chExt cx="0" cy="0"/>
        </a:xfrm>
      </p:grpSpPr>
      <p:sp>
        <p:nvSpPr>
          <p:cNvPr id="46" name="Google Shape;46;p19"/>
          <p:cNvSpPr txBox="1"/>
          <p:nvPr>
            <p:ph idx="10" type="dt"/>
          </p:nvPr>
        </p:nvSpPr>
        <p:spPr>
          <a:xfrm>
            <a:off x="609600" y="6356353"/>
            <a:ext cx="2844800" cy="365125"/>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7" name="Google Shape;47;p19"/>
          <p:cNvSpPr txBox="1"/>
          <p:nvPr>
            <p:ph idx="11" type="ftr"/>
          </p:nvPr>
        </p:nvSpPr>
        <p:spPr>
          <a:xfrm>
            <a:off x="4165600" y="6356353"/>
            <a:ext cx="38608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8" name="Google Shape;48;p19"/>
          <p:cNvSpPr txBox="1"/>
          <p:nvPr>
            <p:ph idx="12" type="sldNum"/>
          </p:nvPr>
        </p:nvSpPr>
        <p:spPr>
          <a:xfrm>
            <a:off x="8737601" y="6356353"/>
            <a:ext cx="28448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9pPr>
          </a:lstStyle>
          <a:p>
            <a:pPr indent="0" lvl="0" marL="0" rtl="0" algn="r">
              <a:spcBef>
                <a:spcPts val="0"/>
              </a:spcBef>
              <a:spcAft>
                <a:spcPts val="0"/>
              </a:spcAft>
              <a:buNone/>
            </a:pPr>
            <a:fld id="{00000000-1234-1234-1234-123412341234}" type="slidenum">
              <a:rPr lang="en-GB"/>
              <a:t>‹#›</a:t>
            </a:fld>
            <a:endParaRPr/>
          </a:p>
        </p:txBody>
      </p:sp>
      <p:sp>
        <p:nvSpPr>
          <p:cNvPr id="49" name="Google Shape;49;p19"/>
          <p:cNvSpPr txBox="1"/>
          <p:nvPr>
            <p:ph idx="1" type="body"/>
          </p:nvPr>
        </p:nvSpPr>
        <p:spPr>
          <a:xfrm>
            <a:off x="6288617" y="2157656"/>
            <a:ext cx="5293783" cy="2796021"/>
          </a:xfrm>
          <a:prstGeom prst="rect">
            <a:avLst/>
          </a:prstGeom>
          <a:noFill/>
          <a:ln>
            <a:noFill/>
          </a:ln>
        </p:spPr>
        <p:txBody>
          <a:bodyPr anchorCtr="0" anchor="t" bIns="45700" lIns="91425" spcFirstLastPara="1" rIns="91425" wrap="square" tIns="45700">
            <a:normAutofit/>
          </a:bodyPr>
          <a:lstStyle>
            <a:lvl1pPr indent="-320040" lvl="0" marL="457200" algn="l">
              <a:lnSpc>
                <a:spcPct val="100000"/>
              </a:lnSpc>
              <a:spcBef>
                <a:spcPts val="1000"/>
              </a:spcBef>
              <a:spcAft>
                <a:spcPts val="0"/>
              </a:spcAft>
              <a:buSzPts val="1440"/>
              <a:buChar char="►"/>
              <a:defRPr>
                <a:latin typeface="Arial"/>
                <a:ea typeface="Arial"/>
                <a:cs typeface="Arial"/>
                <a:sym typeface="Arial"/>
              </a:defRPr>
            </a:lvl1pPr>
            <a:lvl2pPr indent="-320040" lvl="1" marL="914400" algn="l">
              <a:lnSpc>
                <a:spcPct val="100000"/>
              </a:lnSpc>
              <a:spcBef>
                <a:spcPts val="1000"/>
              </a:spcBef>
              <a:spcAft>
                <a:spcPts val="0"/>
              </a:spcAft>
              <a:buSzPts val="1440"/>
              <a:buChar char="►"/>
              <a:defRPr/>
            </a:lvl2pPr>
            <a:lvl3pPr indent="-320039" lvl="2" marL="1371600" algn="l">
              <a:lnSpc>
                <a:spcPct val="100000"/>
              </a:lnSpc>
              <a:spcBef>
                <a:spcPts val="1000"/>
              </a:spcBef>
              <a:spcAft>
                <a:spcPts val="0"/>
              </a:spcAft>
              <a:buSzPts val="1440"/>
              <a:buChar char="►"/>
              <a:defRPr/>
            </a:lvl3pPr>
            <a:lvl4pPr indent="-320039" lvl="3" marL="1828800" algn="l">
              <a:lnSpc>
                <a:spcPct val="100000"/>
              </a:lnSpc>
              <a:spcBef>
                <a:spcPts val="1000"/>
              </a:spcBef>
              <a:spcAft>
                <a:spcPts val="0"/>
              </a:spcAft>
              <a:buSzPts val="1440"/>
              <a:buChar char="►"/>
              <a:defRPr/>
            </a:lvl4pPr>
            <a:lvl5pPr indent="-320039" lvl="4" marL="2286000" algn="l">
              <a:lnSpc>
                <a:spcPct val="100000"/>
              </a:lnSpc>
              <a:spcBef>
                <a:spcPts val="1000"/>
              </a:spcBef>
              <a:spcAft>
                <a:spcPts val="0"/>
              </a:spcAft>
              <a:buSzPts val="1440"/>
              <a:buChar char="►"/>
              <a:defRPr/>
            </a:lvl5pPr>
            <a:lvl6pPr indent="-320039" lvl="5" marL="2743200" algn="l">
              <a:lnSpc>
                <a:spcPct val="100000"/>
              </a:lnSpc>
              <a:spcBef>
                <a:spcPts val="1000"/>
              </a:spcBef>
              <a:spcAft>
                <a:spcPts val="0"/>
              </a:spcAft>
              <a:buSzPts val="1440"/>
              <a:buChar char="►"/>
              <a:defRPr/>
            </a:lvl6pPr>
            <a:lvl7pPr indent="-320039" lvl="6" marL="3200400" algn="l">
              <a:lnSpc>
                <a:spcPct val="100000"/>
              </a:lnSpc>
              <a:spcBef>
                <a:spcPts val="1000"/>
              </a:spcBef>
              <a:spcAft>
                <a:spcPts val="0"/>
              </a:spcAft>
              <a:buSzPts val="1440"/>
              <a:buChar char="►"/>
              <a:defRPr/>
            </a:lvl7pPr>
            <a:lvl8pPr indent="-320040" lvl="7" marL="3657600" algn="l">
              <a:lnSpc>
                <a:spcPct val="100000"/>
              </a:lnSpc>
              <a:spcBef>
                <a:spcPts val="1000"/>
              </a:spcBef>
              <a:spcAft>
                <a:spcPts val="0"/>
              </a:spcAft>
              <a:buSzPts val="1440"/>
              <a:buChar char="►"/>
              <a:defRPr/>
            </a:lvl8pPr>
            <a:lvl9pPr indent="-320040" lvl="8" marL="4114800" algn="l">
              <a:lnSpc>
                <a:spcPct val="100000"/>
              </a:lnSpc>
              <a:spcBef>
                <a:spcPts val="1000"/>
              </a:spcBef>
              <a:spcAft>
                <a:spcPts val="0"/>
              </a:spcAft>
              <a:buSzPts val="1440"/>
              <a:buChar char="►"/>
              <a:defRPr/>
            </a:lvl9pPr>
          </a:lstStyle>
          <a:p/>
        </p:txBody>
      </p:sp>
      <p:sp>
        <p:nvSpPr>
          <p:cNvPr id="50" name="Google Shape;50;p19"/>
          <p:cNvSpPr txBox="1"/>
          <p:nvPr>
            <p:ph idx="2" type="body"/>
          </p:nvPr>
        </p:nvSpPr>
        <p:spPr>
          <a:xfrm>
            <a:off x="623393" y="2157656"/>
            <a:ext cx="5293783" cy="2796021"/>
          </a:xfrm>
          <a:prstGeom prst="rect">
            <a:avLst/>
          </a:prstGeom>
          <a:noFill/>
          <a:ln>
            <a:noFill/>
          </a:ln>
        </p:spPr>
        <p:txBody>
          <a:bodyPr anchorCtr="0" anchor="t" bIns="45700" lIns="91425" spcFirstLastPara="1" rIns="91425" wrap="square" tIns="45700">
            <a:normAutofit/>
          </a:bodyPr>
          <a:lstStyle>
            <a:lvl1pPr indent="-320040" lvl="0" marL="457200" algn="l">
              <a:lnSpc>
                <a:spcPct val="100000"/>
              </a:lnSpc>
              <a:spcBef>
                <a:spcPts val="1000"/>
              </a:spcBef>
              <a:spcAft>
                <a:spcPts val="0"/>
              </a:spcAft>
              <a:buSzPts val="1440"/>
              <a:buChar char="►"/>
              <a:defRPr>
                <a:latin typeface="Arial"/>
                <a:ea typeface="Arial"/>
                <a:cs typeface="Arial"/>
                <a:sym typeface="Arial"/>
              </a:defRPr>
            </a:lvl1pPr>
            <a:lvl2pPr indent="-320040" lvl="1" marL="914400" algn="l">
              <a:lnSpc>
                <a:spcPct val="100000"/>
              </a:lnSpc>
              <a:spcBef>
                <a:spcPts val="1000"/>
              </a:spcBef>
              <a:spcAft>
                <a:spcPts val="0"/>
              </a:spcAft>
              <a:buSzPts val="1440"/>
              <a:buChar char="►"/>
              <a:defRPr/>
            </a:lvl2pPr>
            <a:lvl3pPr indent="-320039" lvl="2" marL="1371600" algn="l">
              <a:lnSpc>
                <a:spcPct val="100000"/>
              </a:lnSpc>
              <a:spcBef>
                <a:spcPts val="1000"/>
              </a:spcBef>
              <a:spcAft>
                <a:spcPts val="0"/>
              </a:spcAft>
              <a:buSzPts val="1440"/>
              <a:buChar char="►"/>
              <a:defRPr/>
            </a:lvl3pPr>
            <a:lvl4pPr indent="-320039" lvl="3" marL="1828800" algn="l">
              <a:lnSpc>
                <a:spcPct val="100000"/>
              </a:lnSpc>
              <a:spcBef>
                <a:spcPts val="1000"/>
              </a:spcBef>
              <a:spcAft>
                <a:spcPts val="0"/>
              </a:spcAft>
              <a:buSzPts val="1440"/>
              <a:buChar char="►"/>
              <a:defRPr/>
            </a:lvl4pPr>
            <a:lvl5pPr indent="-320039" lvl="4" marL="2286000" algn="l">
              <a:lnSpc>
                <a:spcPct val="100000"/>
              </a:lnSpc>
              <a:spcBef>
                <a:spcPts val="1000"/>
              </a:spcBef>
              <a:spcAft>
                <a:spcPts val="0"/>
              </a:spcAft>
              <a:buSzPts val="1440"/>
              <a:buChar char="►"/>
              <a:defRPr/>
            </a:lvl5pPr>
            <a:lvl6pPr indent="-320039" lvl="5" marL="2743200" algn="l">
              <a:lnSpc>
                <a:spcPct val="100000"/>
              </a:lnSpc>
              <a:spcBef>
                <a:spcPts val="1000"/>
              </a:spcBef>
              <a:spcAft>
                <a:spcPts val="0"/>
              </a:spcAft>
              <a:buSzPts val="1440"/>
              <a:buChar char="►"/>
              <a:defRPr/>
            </a:lvl6pPr>
            <a:lvl7pPr indent="-320039" lvl="6" marL="3200400" algn="l">
              <a:lnSpc>
                <a:spcPct val="100000"/>
              </a:lnSpc>
              <a:spcBef>
                <a:spcPts val="1000"/>
              </a:spcBef>
              <a:spcAft>
                <a:spcPts val="0"/>
              </a:spcAft>
              <a:buSzPts val="1440"/>
              <a:buChar char="►"/>
              <a:defRPr/>
            </a:lvl7pPr>
            <a:lvl8pPr indent="-320040" lvl="7" marL="3657600" algn="l">
              <a:lnSpc>
                <a:spcPct val="100000"/>
              </a:lnSpc>
              <a:spcBef>
                <a:spcPts val="1000"/>
              </a:spcBef>
              <a:spcAft>
                <a:spcPts val="0"/>
              </a:spcAft>
              <a:buSzPts val="1440"/>
              <a:buChar char="►"/>
              <a:defRPr/>
            </a:lvl8pPr>
            <a:lvl9pPr indent="-320040" lvl="8" marL="4114800" algn="l">
              <a:lnSpc>
                <a:spcPct val="100000"/>
              </a:lnSpc>
              <a:spcBef>
                <a:spcPts val="1000"/>
              </a:spcBef>
              <a:spcAft>
                <a:spcPts val="0"/>
              </a:spcAft>
              <a:buSzPts val="1440"/>
              <a:buChar char="►"/>
              <a:defRPr/>
            </a:lvl9pPr>
          </a:lstStyle>
          <a:p/>
        </p:txBody>
      </p:sp>
      <p:sp>
        <p:nvSpPr>
          <p:cNvPr id="51" name="Google Shape;51;p19"/>
          <p:cNvSpPr txBox="1"/>
          <p:nvPr>
            <p:ph type="title"/>
          </p:nvPr>
        </p:nvSpPr>
        <p:spPr>
          <a:xfrm>
            <a:off x="609600" y="1282355"/>
            <a:ext cx="10972800" cy="935320"/>
          </a:xfrm>
          <a:prstGeom prst="rect">
            <a:avLst/>
          </a:prstGeom>
          <a:noFill/>
          <a:ln>
            <a:noFill/>
          </a:ln>
        </p:spPr>
        <p:txBody>
          <a:bodyPr anchorCtr="0" anchor="t" bIns="45700" lIns="91425" spcFirstLastPara="1" rIns="91425" wrap="square" tIns="45700">
            <a:normAutofit/>
          </a:bodyPr>
          <a:lstStyle>
            <a:lvl1pPr lvl="0" algn="l">
              <a:lnSpc>
                <a:spcPct val="100000"/>
              </a:lnSpc>
              <a:spcBef>
                <a:spcPts val="0"/>
              </a:spcBef>
              <a:spcAft>
                <a:spcPts val="0"/>
              </a:spcAft>
              <a:buClr>
                <a:srgbClr val="71B74B"/>
              </a:buClr>
              <a:buSzPts val="3600"/>
              <a:buFont typeface="Arial"/>
              <a:buNone/>
              <a:defRPr b="1">
                <a:solidFill>
                  <a:srgbClr val="71B74B"/>
                </a:solidFill>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Aims Slide">
  <p:cSld name="Aims Slide">
    <p:spTree>
      <p:nvGrpSpPr>
        <p:cNvPr id="52" name="Shape 52"/>
        <p:cNvGrpSpPr/>
        <p:nvPr/>
      </p:nvGrpSpPr>
      <p:grpSpPr>
        <a:xfrm>
          <a:off x="0" y="0"/>
          <a:ext cx="0" cy="0"/>
          <a:chOff x="0" y="0"/>
          <a:chExt cx="0" cy="0"/>
        </a:xfrm>
      </p:grpSpPr>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53" name="Shape 53"/>
        <p:cNvGrpSpPr/>
        <p:nvPr/>
      </p:nvGrpSpPr>
      <p:grpSpPr>
        <a:xfrm>
          <a:off x="0" y="0"/>
          <a:ext cx="0" cy="0"/>
          <a:chOff x="0" y="0"/>
          <a:chExt cx="0" cy="0"/>
        </a:xfrm>
      </p:grpSpPr>
      <p:sp>
        <p:nvSpPr>
          <p:cNvPr id="54" name="Google Shape;54;p21"/>
          <p:cNvSpPr txBox="1"/>
          <p:nvPr>
            <p:ph type="title"/>
          </p:nvPr>
        </p:nvSpPr>
        <p:spPr>
          <a:xfrm>
            <a:off x="677335" y="2700867"/>
            <a:ext cx="8596668" cy="1826581"/>
          </a:xfrm>
          <a:prstGeom prst="rect">
            <a:avLst/>
          </a:prstGeom>
          <a:noFill/>
          <a:ln>
            <a:noFill/>
          </a:ln>
        </p:spPr>
        <p:txBody>
          <a:bodyPr anchorCtr="0" anchor="b" bIns="45700" lIns="91425" spcFirstLastPara="1" rIns="91425" wrap="square" tIns="45700">
            <a:normAutofit/>
          </a:bodyPr>
          <a:lstStyle>
            <a:lvl1pPr lvl="0" algn="l">
              <a:lnSpc>
                <a:spcPct val="100000"/>
              </a:lnSpc>
              <a:spcBef>
                <a:spcPts val="0"/>
              </a:spcBef>
              <a:spcAft>
                <a:spcPts val="0"/>
              </a:spcAft>
              <a:buClr>
                <a:schemeClr val="accent1"/>
              </a:buClr>
              <a:buSzPts val="4000"/>
              <a:buFont typeface="Trebuchet MS"/>
              <a:buNone/>
              <a:defRPr b="0" sz="4000" cap="none"/>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5" name="Google Shape;55;p21"/>
          <p:cNvSpPr txBox="1"/>
          <p:nvPr>
            <p:ph idx="1" type="body"/>
          </p:nvPr>
        </p:nvSpPr>
        <p:spPr>
          <a:xfrm>
            <a:off x="677335" y="4527448"/>
            <a:ext cx="8596668" cy="860400"/>
          </a:xfrm>
          <a:prstGeom prst="rect">
            <a:avLst/>
          </a:prstGeom>
          <a:noFill/>
          <a:ln>
            <a:noFill/>
          </a:ln>
        </p:spPr>
        <p:txBody>
          <a:bodyPr anchorCtr="0" anchor="t" bIns="45700" lIns="91425" spcFirstLastPara="1" rIns="91425" wrap="square" tIns="45700">
            <a:normAutofit/>
          </a:bodyPr>
          <a:lstStyle>
            <a:lvl1pPr indent="-228600" lvl="0" marL="457200" algn="l">
              <a:lnSpc>
                <a:spcPct val="100000"/>
              </a:lnSpc>
              <a:spcBef>
                <a:spcPts val="1000"/>
              </a:spcBef>
              <a:spcAft>
                <a:spcPts val="0"/>
              </a:spcAft>
              <a:buSzPts val="1600"/>
              <a:buNone/>
              <a:defRPr sz="2000">
                <a:solidFill>
                  <a:srgbClr val="7F7F7F"/>
                </a:solidFill>
              </a:defRPr>
            </a:lvl1pPr>
            <a:lvl2pPr indent="-228600" lvl="1" marL="914400" algn="l">
              <a:lnSpc>
                <a:spcPct val="100000"/>
              </a:lnSpc>
              <a:spcBef>
                <a:spcPts val="1000"/>
              </a:spcBef>
              <a:spcAft>
                <a:spcPts val="0"/>
              </a:spcAft>
              <a:buSzPts val="1440"/>
              <a:buNone/>
              <a:defRPr sz="1800">
                <a:solidFill>
                  <a:srgbClr val="888888"/>
                </a:solidFill>
              </a:defRPr>
            </a:lvl2pPr>
            <a:lvl3pPr indent="-228600" lvl="2" marL="1371600" algn="l">
              <a:lnSpc>
                <a:spcPct val="100000"/>
              </a:lnSpc>
              <a:spcBef>
                <a:spcPts val="1000"/>
              </a:spcBef>
              <a:spcAft>
                <a:spcPts val="0"/>
              </a:spcAft>
              <a:buSzPts val="1280"/>
              <a:buNone/>
              <a:defRPr sz="1600">
                <a:solidFill>
                  <a:srgbClr val="888888"/>
                </a:solidFill>
              </a:defRPr>
            </a:lvl3pPr>
            <a:lvl4pPr indent="-228600" lvl="3" marL="1828800" algn="l">
              <a:lnSpc>
                <a:spcPct val="100000"/>
              </a:lnSpc>
              <a:spcBef>
                <a:spcPts val="1000"/>
              </a:spcBef>
              <a:spcAft>
                <a:spcPts val="0"/>
              </a:spcAft>
              <a:buSzPts val="1120"/>
              <a:buNone/>
              <a:defRPr sz="1400">
                <a:solidFill>
                  <a:srgbClr val="888888"/>
                </a:solidFill>
              </a:defRPr>
            </a:lvl4pPr>
            <a:lvl5pPr indent="-228600" lvl="4" marL="2286000" algn="l">
              <a:lnSpc>
                <a:spcPct val="100000"/>
              </a:lnSpc>
              <a:spcBef>
                <a:spcPts val="1000"/>
              </a:spcBef>
              <a:spcAft>
                <a:spcPts val="0"/>
              </a:spcAft>
              <a:buSzPts val="1120"/>
              <a:buNone/>
              <a:defRPr sz="1400">
                <a:solidFill>
                  <a:srgbClr val="888888"/>
                </a:solidFill>
              </a:defRPr>
            </a:lvl5pPr>
            <a:lvl6pPr indent="-228600" lvl="5" marL="2743200" algn="l">
              <a:lnSpc>
                <a:spcPct val="100000"/>
              </a:lnSpc>
              <a:spcBef>
                <a:spcPts val="1000"/>
              </a:spcBef>
              <a:spcAft>
                <a:spcPts val="0"/>
              </a:spcAft>
              <a:buSzPts val="1120"/>
              <a:buNone/>
              <a:defRPr sz="1400">
                <a:solidFill>
                  <a:srgbClr val="888888"/>
                </a:solidFill>
              </a:defRPr>
            </a:lvl6pPr>
            <a:lvl7pPr indent="-228600" lvl="6" marL="3200400" algn="l">
              <a:lnSpc>
                <a:spcPct val="100000"/>
              </a:lnSpc>
              <a:spcBef>
                <a:spcPts val="1000"/>
              </a:spcBef>
              <a:spcAft>
                <a:spcPts val="0"/>
              </a:spcAft>
              <a:buSzPts val="1120"/>
              <a:buNone/>
              <a:defRPr sz="1400">
                <a:solidFill>
                  <a:srgbClr val="888888"/>
                </a:solidFill>
              </a:defRPr>
            </a:lvl7pPr>
            <a:lvl8pPr indent="-228600" lvl="7" marL="3657600" algn="l">
              <a:lnSpc>
                <a:spcPct val="100000"/>
              </a:lnSpc>
              <a:spcBef>
                <a:spcPts val="1000"/>
              </a:spcBef>
              <a:spcAft>
                <a:spcPts val="0"/>
              </a:spcAft>
              <a:buSzPts val="1120"/>
              <a:buNone/>
              <a:defRPr sz="1400">
                <a:solidFill>
                  <a:srgbClr val="888888"/>
                </a:solidFill>
              </a:defRPr>
            </a:lvl8pPr>
            <a:lvl9pPr indent="-228600" lvl="8" marL="4114800" algn="l">
              <a:lnSpc>
                <a:spcPct val="100000"/>
              </a:lnSpc>
              <a:spcBef>
                <a:spcPts val="1000"/>
              </a:spcBef>
              <a:spcAft>
                <a:spcPts val="0"/>
              </a:spcAft>
              <a:buSzPts val="1120"/>
              <a:buNone/>
              <a:defRPr sz="1400">
                <a:solidFill>
                  <a:srgbClr val="888888"/>
                </a:solidFill>
              </a:defRPr>
            </a:lvl9pPr>
          </a:lstStyle>
          <a:p/>
        </p:txBody>
      </p:sp>
      <p:sp>
        <p:nvSpPr>
          <p:cNvPr id="56" name="Google Shape;56;p21"/>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7" name="Google Shape;57;p21"/>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8" name="Google Shape;58;p21"/>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59" name="Shape 59"/>
        <p:cNvGrpSpPr/>
        <p:nvPr/>
      </p:nvGrpSpPr>
      <p:grpSpPr>
        <a:xfrm>
          <a:off x="0" y="0"/>
          <a:ext cx="0" cy="0"/>
          <a:chOff x="0" y="0"/>
          <a:chExt cx="0" cy="0"/>
        </a:xfrm>
      </p:grpSpPr>
      <p:sp>
        <p:nvSpPr>
          <p:cNvPr id="60" name="Google Shape;60;p22"/>
          <p:cNvSpPr txBox="1"/>
          <p:nvPr>
            <p:ph type="title"/>
          </p:nvPr>
        </p:nvSpPr>
        <p:spPr>
          <a:xfrm>
            <a:off x="677334" y="609600"/>
            <a:ext cx="8596668" cy="1320800"/>
          </a:xfrm>
          <a:prstGeom prst="rect">
            <a:avLst/>
          </a:prstGeom>
          <a:noFill/>
          <a:ln>
            <a:noFill/>
          </a:ln>
        </p:spPr>
        <p:txBody>
          <a:bodyPr anchorCtr="0" anchor="t" bIns="45700" lIns="91425" spcFirstLastPara="1" rIns="91425" wrap="square" tIns="45700">
            <a:normAutofit/>
          </a:bodyPr>
          <a:lstStyle>
            <a:lvl1pPr lvl="0" algn="l">
              <a:lnSpc>
                <a:spcPct val="100000"/>
              </a:lnSpc>
              <a:spcBef>
                <a:spcPts val="0"/>
              </a:spcBef>
              <a:spcAft>
                <a:spcPts val="0"/>
              </a:spcAft>
              <a:buClr>
                <a:schemeClr val="accent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1" name="Google Shape;61;p22"/>
          <p:cNvSpPr txBox="1"/>
          <p:nvPr>
            <p:ph idx="1" type="body"/>
          </p:nvPr>
        </p:nvSpPr>
        <p:spPr>
          <a:xfrm>
            <a:off x="677334" y="2160589"/>
            <a:ext cx="4184035" cy="3880772"/>
          </a:xfrm>
          <a:prstGeom prst="rect">
            <a:avLst/>
          </a:prstGeom>
          <a:noFill/>
          <a:ln>
            <a:noFill/>
          </a:ln>
        </p:spPr>
        <p:txBody>
          <a:bodyPr anchorCtr="0" anchor="t" bIns="45700" lIns="91425" spcFirstLastPara="1" rIns="91425" wrap="square" tIns="45700">
            <a:normAutofit/>
          </a:bodyPr>
          <a:lstStyle>
            <a:lvl1pPr indent="-320040" lvl="0" marL="457200" algn="l">
              <a:lnSpc>
                <a:spcPct val="100000"/>
              </a:lnSpc>
              <a:spcBef>
                <a:spcPts val="1000"/>
              </a:spcBef>
              <a:spcAft>
                <a:spcPts val="0"/>
              </a:spcAft>
              <a:buSzPts val="1440"/>
              <a:buChar char="►"/>
              <a:defRPr/>
            </a:lvl1pPr>
            <a:lvl2pPr indent="-320040" lvl="1" marL="914400" algn="l">
              <a:lnSpc>
                <a:spcPct val="100000"/>
              </a:lnSpc>
              <a:spcBef>
                <a:spcPts val="1000"/>
              </a:spcBef>
              <a:spcAft>
                <a:spcPts val="0"/>
              </a:spcAft>
              <a:buSzPts val="1440"/>
              <a:buChar char="►"/>
              <a:defRPr/>
            </a:lvl2pPr>
            <a:lvl3pPr indent="-320039" lvl="2" marL="1371600" algn="l">
              <a:lnSpc>
                <a:spcPct val="100000"/>
              </a:lnSpc>
              <a:spcBef>
                <a:spcPts val="1000"/>
              </a:spcBef>
              <a:spcAft>
                <a:spcPts val="0"/>
              </a:spcAft>
              <a:buSzPts val="1440"/>
              <a:buChar char="►"/>
              <a:defRPr/>
            </a:lvl3pPr>
            <a:lvl4pPr indent="-320039" lvl="3" marL="1828800" algn="l">
              <a:lnSpc>
                <a:spcPct val="100000"/>
              </a:lnSpc>
              <a:spcBef>
                <a:spcPts val="1000"/>
              </a:spcBef>
              <a:spcAft>
                <a:spcPts val="0"/>
              </a:spcAft>
              <a:buSzPts val="1440"/>
              <a:buChar char="►"/>
              <a:defRPr/>
            </a:lvl4pPr>
            <a:lvl5pPr indent="-320039" lvl="4" marL="2286000" algn="l">
              <a:lnSpc>
                <a:spcPct val="100000"/>
              </a:lnSpc>
              <a:spcBef>
                <a:spcPts val="1000"/>
              </a:spcBef>
              <a:spcAft>
                <a:spcPts val="0"/>
              </a:spcAft>
              <a:buSzPts val="1440"/>
              <a:buChar char="►"/>
              <a:defRPr/>
            </a:lvl5pPr>
            <a:lvl6pPr indent="-320039" lvl="5" marL="2743200" algn="l">
              <a:lnSpc>
                <a:spcPct val="100000"/>
              </a:lnSpc>
              <a:spcBef>
                <a:spcPts val="1000"/>
              </a:spcBef>
              <a:spcAft>
                <a:spcPts val="0"/>
              </a:spcAft>
              <a:buSzPts val="1440"/>
              <a:buChar char="►"/>
              <a:defRPr/>
            </a:lvl6pPr>
            <a:lvl7pPr indent="-320039" lvl="6" marL="3200400" algn="l">
              <a:lnSpc>
                <a:spcPct val="100000"/>
              </a:lnSpc>
              <a:spcBef>
                <a:spcPts val="1000"/>
              </a:spcBef>
              <a:spcAft>
                <a:spcPts val="0"/>
              </a:spcAft>
              <a:buSzPts val="1440"/>
              <a:buChar char="►"/>
              <a:defRPr/>
            </a:lvl7pPr>
            <a:lvl8pPr indent="-320040" lvl="7" marL="3657600" algn="l">
              <a:lnSpc>
                <a:spcPct val="100000"/>
              </a:lnSpc>
              <a:spcBef>
                <a:spcPts val="1000"/>
              </a:spcBef>
              <a:spcAft>
                <a:spcPts val="0"/>
              </a:spcAft>
              <a:buSzPts val="1440"/>
              <a:buChar char="►"/>
              <a:defRPr/>
            </a:lvl8pPr>
            <a:lvl9pPr indent="-320040" lvl="8" marL="4114800" algn="l">
              <a:lnSpc>
                <a:spcPct val="100000"/>
              </a:lnSpc>
              <a:spcBef>
                <a:spcPts val="1000"/>
              </a:spcBef>
              <a:spcAft>
                <a:spcPts val="0"/>
              </a:spcAft>
              <a:buSzPts val="1440"/>
              <a:buChar char="►"/>
              <a:defRPr/>
            </a:lvl9pPr>
          </a:lstStyle>
          <a:p/>
        </p:txBody>
      </p:sp>
      <p:sp>
        <p:nvSpPr>
          <p:cNvPr id="62" name="Google Shape;62;p22"/>
          <p:cNvSpPr txBox="1"/>
          <p:nvPr>
            <p:ph idx="2" type="body"/>
          </p:nvPr>
        </p:nvSpPr>
        <p:spPr>
          <a:xfrm>
            <a:off x="5089970" y="2160589"/>
            <a:ext cx="4184034" cy="3880773"/>
          </a:xfrm>
          <a:prstGeom prst="rect">
            <a:avLst/>
          </a:prstGeom>
          <a:noFill/>
          <a:ln>
            <a:noFill/>
          </a:ln>
        </p:spPr>
        <p:txBody>
          <a:bodyPr anchorCtr="0" anchor="t" bIns="45700" lIns="91425" spcFirstLastPara="1" rIns="91425" wrap="square" tIns="45700">
            <a:normAutofit/>
          </a:bodyPr>
          <a:lstStyle>
            <a:lvl1pPr indent="-320040" lvl="0" marL="457200" algn="l">
              <a:lnSpc>
                <a:spcPct val="100000"/>
              </a:lnSpc>
              <a:spcBef>
                <a:spcPts val="1000"/>
              </a:spcBef>
              <a:spcAft>
                <a:spcPts val="0"/>
              </a:spcAft>
              <a:buSzPts val="1440"/>
              <a:buChar char="►"/>
              <a:defRPr/>
            </a:lvl1pPr>
            <a:lvl2pPr indent="-320040" lvl="1" marL="914400" algn="l">
              <a:lnSpc>
                <a:spcPct val="100000"/>
              </a:lnSpc>
              <a:spcBef>
                <a:spcPts val="1000"/>
              </a:spcBef>
              <a:spcAft>
                <a:spcPts val="0"/>
              </a:spcAft>
              <a:buSzPts val="1440"/>
              <a:buChar char="►"/>
              <a:defRPr/>
            </a:lvl2pPr>
            <a:lvl3pPr indent="-320039" lvl="2" marL="1371600" algn="l">
              <a:lnSpc>
                <a:spcPct val="100000"/>
              </a:lnSpc>
              <a:spcBef>
                <a:spcPts val="1000"/>
              </a:spcBef>
              <a:spcAft>
                <a:spcPts val="0"/>
              </a:spcAft>
              <a:buSzPts val="1440"/>
              <a:buChar char="►"/>
              <a:defRPr/>
            </a:lvl3pPr>
            <a:lvl4pPr indent="-320039" lvl="3" marL="1828800" algn="l">
              <a:lnSpc>
                <a:spcPct val="100000"/>
              </a:lnSpc>
              <a:spcBef>
                <a:spcPts val="1000"/>
              </a:spcBef>
              <a:spcAft>
                <a:spcPts val="0"/>
              </a:spcAft>
              <a:buSzPts val="1440"/>
              <a:buChar char="►"/>
              <a:defRPr/>
            </a:lvl4pPr>
            <a:lvl5pPr indent="-320039" lvl="4" marL="2286000" algn="l">
              <a:lnSpc>
                <a:spcPct val="100000"/>
              </a:lnSpc>
              <a:spcBef>
                <a:spcPts val="1000"/>
              </a:spcBef>
              <a:spcAft>
                <a:spcPts val="0"/>
              </a:spcAft>
              <a:buSzPts val="1440"/>
              <a:buChar char="►"/>
              <a:defRPr/>
            </a:lvl5pPr>
            <a:lvl6pPr indent="-320039" lvl="5" marL="2743200" algn="l">
              <a:lnSpc>
                <a:spcPct val="100000"/>
              </a:lnSpc>
              <a:spcBef>
                <a:spcPts val="1000"/>
              </a:spcBef>
              <a:spcAft>
                <a:spcPts val="0"/>
              </a:spcAft>
              <a:buSzPts val="1440"/>
              <a:buChar char="►"/>
              <a:defRPr/>
            </a:lvl6pPr>
            <a:lvl7pPr indent="-320039" lvl="6" marL="3200400" algn="l">
              <a:lnSpc>
                <a:spcPct val="100000"/>
              </a:lnSpc>
              <a:spcBef>
                <a:spcPts val="1000"/>
              </a:spcBef>
              <a:spcAft>
                <a:spcPts val="0"/>
              </a:spcAft>
              <a:buSzPts val="1440"/>
              <a:buChar char="►"/>
              <a:defRPr/>
            </a:lvl7pPr>
            <a:lvl8pPr indent="-320040" lvl="7" marL="3657600" algn="l">
              <a:lnSpc>
                <a:spcPct val="100000"/>
              </a:lnSpc>
              <a:spcBef>
                <a:spcPts val="1000"/>
              </a:spcBef>
              <a:spcAft>
                <a:spcPts val="0"/>
              </a:spcAft>
              <a:buSzPts val="1440"/>
              <a:buChar char="►"/>
              <a:defRPr/>
            </a:lvl8pPr>
            <a:lvl9pPr indent="-320040" lvl="8" marL="4114800" algn="l">
              <a:lnSpc>
                <a:spcPct val="100000"/>
              </a:lnSpc>
              <a:spcBef>
                <a:spcPts val="1000"/>
              </a:spcBef>
              <a:spcAft>
                <a:spcPts val="0"/>
              </a:spcAft>
              <a:buSzPts val="1440"/>
              <a:buChar char="►"/>
              <a:defRPr/>
            </a:lvl9pPr>
          </a:lstStyle>
          <a:p/>
        </p:txBody>
      </p:sp>
      <p:sp>
        <p:nvSpPr>
          <p:cNvPr id="63" name="Google Shape;63;p22"/>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4" name="Google Shape;64;p22"/>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5" name="Google Shape;65;p22"/>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66" name="Shape 66"/>
        <p:cNvGrpSpPr/>
        <p:nvPr/>
      </p:nvGrpSpPr>
      <p:grpSpPr>
        <a:xfrm>
          <a:off x="0" y="0"/>
          <a:ext cx="0" cy="0"/>
          <a:chOff x="0" y="0"/>
          <a:chExt cx="0" cy="0"/>
        </a:xfrm>
      </p:grpSpPr>
      <p:sp>
        <p:nvSpPr>
          <p:cNvPr id="67" name="Google Shape;67;p23"/>
          <p:cNvSpPr txBox="1"/>
          <p:nvPr>
            <p:ph type="title"/>
          </p:nvPr>
        </p:nvSpPr>
        <p:spPr>
          <a:xfrm>
            <a:off x="677334" y="609600"/>
            <a:ext cx="8596668" cy="1320800"/>
          </a:xfrm>
          <a:prstGeom prst="rect">
            <a:avLst/>
          </a:prstGeom>
          <a:noFill/>
          <a:ln>
            <a:noFill/>
          </a:ln>
        </p:spPr>
        <p:txBody>
          <a:bodyPr anchorCtr="0" anchor="t" bIns="45700" lIns="91425" spcFirstLastPara="1" rIns="91425" wrap="square" tIns="45700">
            <a:normAutofit/>
          </a:bodyPr>
          <a:lstStyle>
            <a:lvl1pPr lvl="0" algn="l">
              <a:lnSpc>
                <a:spcPct val="100000"/>
              </a:lnSpc>
              <a:spcBef>
                <a:spcPts val="0"/>
              </a:spcBef>
              <a:spcAft>
                <a:spcPts val="0"/>
              </a:spcAft>
              <a:buClr>
                <a:schemeClr val="accent1"/>
              </a:buClr>
              <a:buSzPts val="3600"/>
              <a:buFont typeface="Trebuchet MS"/>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8" name="Google Shape;68;p23"/>
          <p:cNvSpPr txBox="1"/>
          <p:nvPr>
            <p:ph idx="1" type="body"/>
          </p:nvPr>
        </p:nvSpPr>
        <p:spPr>
          <a:xfrm>
            <a:off x="675745" y="2160983"/>
            <a:ext cx="4185623" cy="576262"/>
          </a:xfrm>
          <a:prstGeom prst="rect">
            <a:avLst/>
          </a:prstGeom>
          <a:noFill/>
          <a:ln>
            <a:noFill/>
          </a:ln>
        </p:spPr>
        <p:txBody>
          <a:bodyPr anchorCtr="0" anchor="b" bIns="45700" lIns="91425" spcFirstLastPara="1" rIns="91425" wrap="square" tIns="45700">
            <a:noAutofit/>
          </a:bodyPr>
          <a:lstStyle>
            <a:lvl1pPr indent="-228600" lvl="0" marL="457200" algn="l">
              <a:lnSpc>
                <a:spcPct val="100000"/>
              </a:lnSpc>
              <a:spcBef>
                <a:spcPts val="1000"/>
              </a:spcBef>
              <a:spcAft>
                <a:spcPts val="0"/>
              </a:spcAft>
              <a:buSzPts val="1920"/>
              <a:buNone/>
              <a:defRPr b="0" sz="2400"/>
            </a:lvl1pPr>
            <a:lvl2pPr indent="-228600" lvl="1" marL="914400" algn="l">
              <a:lnSpc>
                <a:spcPct val="100000"/>
              </a:lnSpc>
              <a:spcBef>
                <a:spcPts val="1000"/>
              </a:spcBef>
              <a:spcAft>
                <a:spcPts val="0"/>
              </a:spcAft>
              <a:buSzPts val="1600"/>
              <a:buNone/>
              <a:defRPr b="1" sz="2000"/>
            </a:lvl2pPr>
            <a:lvl3pPr indent="-228600" lvl="2" marL="1371600" algn="l">
              <a:lnSpc>
                <a:spcPct val="100000"/>
              </a:lnSpc>
              <a:spcBef>
                <a:spcPts val="1000"/>
              </a:spcBef>
              <a:spcAft>
                <a:spcPts val="0"/>
              </a:spcAft>
              <a:buSzPts val="1440"/>
              <a:buNone/>
              <a:defRPr b="1" sz="1800"/>
            </a:lvl3pPr>
            <a:lvl4pPr indent="-228600" lvl="3" marL="1828800" algn="l">
              <a:lnSpc>
                <a:spcPct val="100000"/>
              </a:lnSpc>
              <a:spcBef>
                <a:spcPts val="1000"/>
              </a:spcBef>
              <a:spcAft>
                <a:spcPts val="0"/>
              </a:spcAft>
              <a:buSzPts val="1280"/>
              <a:buNone/>
              <a:defRPr b="1" sz="1600"/>
            </a:lvl4pPr>
            <a:lvl5pPr indent="-228600" lvl="4" marL="2286000" algn="l">
              <a:lnSpc>
                <a:spcPct val="100000"/>
              </a:lnSpc>
              <a:spcBef>
                <a:spcPts val="1000"/>
              </a:spcBef>
              <a:spcAft>
                <a:spcPts val="0"/>
              </a:spcAft>
              <a:buSzPts val="1280"/>
              <a:buNone/>
              <a:defRPr b="1" sz="1600"/>
            </a:lvl5pPr>
            <a:lvl6pPr indent="-228600" lvl="5" marL="2743200" algn="l">
              <a:lnSpc>
                <a:spcPct val="100000"/>
              </a:lnSpc>
              <a:spcBef>
                <a:spcPts val="1000"/>
              </a:spcBef>
              <a:spcAft>
                <a:spcPts val="0"/>
              </a:spcAft>
              <a:buSzPts val="1280"/>
              <a:buNone/>
              <a:defRPr b="1" sz="1600"/>
            </a:lvl6pPr>
            <a:lvl7pPr indent="-228600" lvl="6" marL="3200400" algn="l">
              <a:lnSpc>
                <a:spcPct val="100000"/>
              </a:lnSpc>
              <a:spcBef>
                <a:spcPts val="1000"/>
              </a:spcBef>
              <a:spcAft>
                <a:spcPts val="0"/>
              </a:spcAft>
              <a:buSzPts val="1280"/>
              <a:buNone/>
              <a:defRPr b="1" sz="1600"/>
            </a:lvl7pPr>
            <a:lvl8pPr indent="-228600" lvl="7" marL="3657600" algn="l">
              <a:lnSpc>
                <a:spcPct val="100000"/>
              </a:lnSpc>
              <a:spcBef>
                <a:spcPts val="1000"/>
              </a:spcBef>
              <a:spcAft>
                <a:spcPts val="0"/>
              </a:spcAft>
              <a:buSzPts val="1280"/>
              <a:buNone/>
              <a:defRPr b="1" sz="1600"/>
            </a:lvl8pPr>
            <a:lvl9pPr indent="-228600" lvl="8" marL="4114800" algn="l">
              <a:lnSpc>
                <a:spcPct val="100000"/>
              </a:lnSpc>
              <a:spcBef>
                <a:spcPts val="1000"/>
              </a:spcBef>
              <a:spcAft>
                <a:spcPts val="0"/>
              </a:spcAft>
              <a:buSzPts val="1280"/>
              <a:buNone/>
              <a:defRPr b="1" sz="1600"/>
            </a:lvl9pPr>
          </a:lstStyle>
          <a:p/>
        </p:txBody>
      </p:sp>
      <p:sp>
        <p:nvSpPr>
          <p:cNvPr id="69" name="Google Shape;69;p23"/>
          <p:cNvSpPr txBox="1"/>
          <p:nvPr>
            <p:ph idx="2" type="body"/>
          </p:nvPr>
        </p:nvSpPr>
        <p:spPr>
          <a:xfrm>
            <a:off x="675745" y="2737245"/>
            <a:ext cx="4185623" cy="3304117"/>
          </a:xfrm>
          <a:prstGeom prst="rect">
            <a:avLst/>
          </a:prstGeom>
          <a:noFill/>
          <a:ln>
            <a:noFill/>
          </a:ln>
        </p:spPr>
        <p:txBody>
          <a:bodyPr anchorCtr="0" anchor="t" bIns="45700" lIns="91425" spcFirstLastPara="1" rIns="91425" wrap="square" tIns="45700">
            <a:normAutofit/>
          </a:bodyPr>
          <a:lstStyle>
            <a:lvl1pPr indent="-320040" lvl="0" marL="457200" algn="l">
              <a:lnSpc>
                <a:spcPct val="100000"/>
              </a:lnSpc>
              <a:spcBef>
                <a:spcPts val="1000"/>
              </a:spcBef>
              <a:spcAft>
                <a:spcPts val="0"/>
              </a:spcAft>
              <a:buSzPts val="1440"/>
              <a:buChar char="►"/>
              <a:defRPr/>
            </a:lvl1pPr>
            <a:lvl2pPr indent="-320040" lvl="1" marL="914400" algn="l">
              <a:lnSpc>
                <a:spcPct val="100000"/>
              </a:lnSpc>
              <a:spcBef>
                <a:spcPts val="1000"/>
              </a:spcBef>
              <a:spcAft>
                <a:spcPts val="0"/>
              </a:spcAft>
              <a:buSzPts val="1440"/>
              <a:buChar char="►"/>
              <a:defRPr/>
            </a:lvl2pPr>
            <a:lvl3pPr indent="-320039" lvl="2" marL="1371600" algn="l">
              <a:lnSpc>
                <a:spcPct val="100000"/>
              </a:lnSpc>
              <a:spcBef>
                <a:spcPts val="1000"/>
              </a:spcBef>
              <a:spcAft>
                <a:spcPts val="0"/>
              </a:spcAft>
              <a:buSzPts val="1440"/>
              <a:buChar char="►"/>
              <a:defRPr/>
            </a:lvl3pPr>
            <a:lvl4pPr indent="-320039" lvl="3" marL="1828800" algn="l">
              <a:lnSpc>
                <a:spcPct val="100000"/>
              </a:lnSpc>
              <a:spcBef>
                <a:spcPts val="1000"/>
              </a:spcBef>
              <a:spcAft>
                <a:spcPts val="0"/>
              </a:spcAft>
              <a:buSzPts val="1440"/>
              <a:buChar char="►"/>
              <a:defRPr/>
            </a:lvl4pPr>
            <a:lvl5pPr indent="-320039" lvl="4" marL="2286000" algn="l">
              <a:lnSpc>
                <a:spcPct val="100000"/>
              </a:lnSpc>
              <a:spcBef>
                <a:spcPts val="1000"/>
              </a:spcBef>
              <a:spcAft>
                <a:spcPts val="0"/>
              </a:spcAft>
              <a:buSzPts val="1440"/>
              <a:buChar char="►"/>
              <a:defRPr/>
            </a:lvl5pPr>
            <a:lvl6pPr indent="-320039" lvl="5" marL="2743200" algn="l">
              <a:lnSpc>
                <a:spcPct val="100000"/>
              </a:lnSpc>
              <a:spcBef>
                <a:spcPts val="1000"/>
              </a:spcBef>
              <a:spcAft>
                <a:spcPts val="0"/>
              </a:spcAft>
              <a:buSzPts val="1440"/>
              <a:buChar char="►"/>
              <a:defRPr/>
            </a:lvl6pPr>
            <a:lvl7pPr indent="-320039" lvl="6" marL="3200400" algn="l">
              <a:lnSpc>
                <a:spcPct val="100000"/>
              </a:lnSpc>
              <a:spcBef>
                <a:spcPts val="1000"/>
              </a:spcBef>
              <a:spcAft>
                <a:spcPts val="0"/>
              </a:spcAft>
              <a:buSzPts val="1440"/>
              <a:buChar char="►"/>
              <a:defRPr/>
            </a:lvl7pPr>
            <a:lvl8pPr indent="-320040" lvl="7" marL="3657600" algn="l">
              <a:lnSpc>
                <a:spcPct val="100000"/>
              </a:lnSpc>
              <a:spcBef>
                <a:spcPts val="1000"/>
              </a:spcBef>
              <a:spcAft>
                <a:spcPts val="0"/>
              </a:spcAft>
              <a:buSzPts val="1440"/>
              <a:buChar char="►"/>
              <a:defRPr/>
            </a:lvl8pPr>
            <a:lvl9pPr indent="-320040" lvl="8" marL="4114800" algn="l">
              <a:lnSpc>
                <a:spcPct val="100000"/>
              </a:lnSpc>
              <a:spcBef>
                <a:spcPts val="1000"/>
              </a:spcBef>
              <a:spcAft>
                <a:spcPts val="0"/>
              </a:spcAft>
              <a:buSzPts val="1440"/>
              <a:buChar char="►"/>
              <a:defRPr/>
            </a:lvl9pPr>
          </a:lstStyle>
          <a:p/>
        </p:txBody>
      </p:sp>
      <p:sp>
        <p:nvSpPr>
          <p:cNvPr id="70" name="Google Shape;70;p23"/>
          <p:cNvSpPr txBox="1"/>
          <p:nvPr>
            <p:ph idx="3" type="body"/>
          </p:nvPr>
        </p:nvSpPr>
        <p:spPr>
          <a:xfrm>
            <a:off x="5088383" y="2160983"/>
            <a:ext cx="4185618" cy="576262"/>
          </a:xfrm>
          <a:prstGeom prst="rect">
            <a:avLst/>
          </a:prstGeom>
          <a:noFill/>
          <a:ln>
            <a:noFill/>
          </a:ln>
        </p:spPr>
        <p:txBody>
          <a:bodyPr anchorCtr="0" anchor="b" bIns="45700" lIns="91425" spcFirstLastPara="1" rIns="91425" wrap="square" tIns="45700">
            <a:noAutofit/>
          </a:bodyPr>
          <a:lstStyle>
            <a:lvl1pPr indent="-228600" lvl="0" marL="457200" algn="l">
              <a:lnSpc>
                <a:spcPct val="100000"/>
              </a:lnSpc>
              <a:spcBef>
                <a:spcPts val="1000"/>
              </a:spcBef>
              <a:spcAft>
                <a:spcPts val="0"/>
              </a:spcAft>
              <a:buSzPts val="1920"/>
              <a:buNone/>
              <a:defRPr b="0" sz="2400"/>
            </a:lvl1pPr>
            <a:lvl2pPr indent="-228600" lvl="1" marL="914400" algn="l">
              <a:lnSpc>
                <a:spcPct val="100000"/>
              </a:lnSpc>
              <a:spcBef>
                <a:spcPts val="1000"/>
              </a:spcBef>
              <a:spcAft>
                <a:spcPts val="0"/>
              </a:spcAft>
              <a:buSzPts val="1600"/>
              <a:buNone/>
              <a:defRPr b="1" sz="2000"/>
            </a:lvl2pPr>
            <a:lvl3pPr indent="-228600" lvl="2" marL="1371600" algn="l">
              <a:lnSpc>
                <a:spcPct val="100000"/>
              </a:lnSpc>
              <a:spcBef>
                <a:spcPts val="1000"/>
              </a:spcBef>
              <a:spcAft>
                <a:spcPts val="0"/>
              </a:spcAft>
              <a:buSzPts val="1440"/>
              <a:buNone/>
              <a:defRPr b="1" sz="1800"/>
            </a:lvl3pPr>
            <a:lvl4pPr indent="-228600" lvl="3" marL="1828800" algn="l">
              <a:lnSpc>
                <a:spcPct val="100000"/>
              </a:lnSpc>
              <a:spcBef>
                <a:spcPts val="1000"/>
              </a:spcBef>
              <a:spcAft>
                <a:spcPts val="0"/>
              </a:spcAft>
              <a:buSzPts val="1280"/>
              <a:buNone/>
              <a:defRPr b="1" sz="1600"/>
            </a:lvl4pPr>
            <a:lvl5pPr indent="-228600" lvl="4" marL="2286000" algn="l">
              <a:lnSpc>
                <a:spcPct val="100000"/>
              </a:lnSpc>
              <a:spcBef>
                <a:spcPts val="1000"/>
              </a:spcBef>
              <a:spcAft>
                <a:spcPts val="0"/>
              </a:spcAft>
              <a:buSzPts val="1280"/>
              <a:buNone/>
              <a:defRPr b="1" sz="1600"/>
            </a:lvl5pPr>
            <a:lvl6pPr indent="-228600" lvl="5" marL="2743200" algn="l">
              <a:lnSpc>
                <a:spcPct val="100000"/>
              </a:lnSpc>
              <a:spcBef>
                <a:spcPts val="1000"/>
              </a:spcBef>
              <a:spcAft>
                <a:spcPts val="0"/>
              </a:spcAft>
              <a:buSzPts val="1280"/>
              <a:buNone/>
              <a:defRPr b="1" sz="1600"/>
            </a:lvl6pPr>
            <a:lvl7pPr indent="-228600" lvl="6" marL="3200400" algn="l">
              <a:lnSpc>
                <a:spcPct val="100000"/>
              </a:lnSpc>
              <a:spcBef>
                <a:spcPts val="1000"/>
              </a:spcBef>
              <a:spcAft>
                <a:spcPts val="0"/>
              </a:spcAft>
              <a:buSzPts val="1280"/>
              <a:buNone/>
              <a:defRPr b="1" sz="1600"/>
            </a:lvl7pPr>
            <a:lvl8pPr indent="-228600" lvl="7" marL="3657600" algn="l">
              <a:lnSpc>
                <a:spcPct val="100000"/>
              </a:lnSpc>
              <a:spcBef>
                <a:spcPts val="1000"/>
              </a:spcBef>
              <a:spcAft>
                <a:spcPts val="0"/>
              </a:spcAft>
              <a:buSzPts val="1280"/>
              <a:buNone/>
              <a:defRPr b="1" sz="1600"/>
            </a:lvl8pPr>
            <a:lvl9pPr indent="-228600" lvl="8" marL="4114800" algn="l">
              <a:lnSpc>
                <a:spcPct val="100000"/>
              </a:lnSpc>
              <a:spcBef>
                <a:spcPts val="1000"/>
              </a:spcBef>
              <a:spcAft>
                <a:spcPts val="0"/>
              </a:spcAft>
              <a:buSzPts val="1280"/>
              <a:buNone/>
              <a:defRPr b="1" sz="1600"/>
            </a:lvl9pPr>
          </a:lstStyle>
          <a:p/>
        </p:txBody>
      </p:sp>
      <p:sp>
        <p:nvSpPr>
          <p:cNvPr id="71" name="Google Shape;71;p23"/>
          <p:cNvSpPr txBox="1"/>
          <p:nvPr>
            <p:ph idx="4" type="body"/>
          </p:nvPr>
        </p:nvSpPr>
        <p:spPr>
          <a:xfrm>
            <a:off x="5088384" y="2737245"/>
            <a:ext cx="4185617" cy="3304117"/>
          </a:xfrm>
          <a:prstGeom prst="rect">
            <a:avLst/>
          </a:prstGeom>
          <a:noFill/>
          <a:ln>
            <a:noFill/>
          </a:ln>
        </p:spPr>
        <p:txBody>
          <a:bodyPr anchorCtr="0" anchor="t" bIns="45700" lIns="91425" spcFirstLastPara="1" rIns="91425" wrap="square" tIns="45700">
            <a:normAutofit/>
          </a:bodyPr>
          <a:lstStyle>
            <a:lvl1pPr indent="-320040" lvl="0" marL="457200" algn="l">
              <a:lnSpc>
                <a:spcPct val="100000"/>
              </a:lnSpc>
              <a:spcBef>
                <a:spcPts val="1000"/>
              </a:spcBef>
              <a:spcAft>
                <a:spcPts val="0"/>
              </a:spcAft>
              <a:buSzPts val="1440"/>
              <a:buChar char="►"/>
              <a:defRPr/>
            </a:lvl1pPr>
            <a:lvl2pPr indent="-320040" lvl="1" marL="914400" algn="l">
              <a:lnSpc>
                <a:spcPct val="100000"/>
              </a:lnSpc>
              <a:spcBef>
                <a:spcPts val="1000"/>
              </a:spcBef>
              <a:spcAft>
                <a:spcPts val="0"/>
              </a:spcAft>
              <a:buSzPts val="1440"/>
              <a:buChar char="►"/>
              <a:defRPr/>
            </a:lvl2pPr>
            <a:lvl3pPr indent="-320039" lvl="2" marL="1371600" algn="l">
              <a:lnSpc>
                <a:spcPct val="100000"/>
              </a:lnSpc>
              <a:spcBef>
                <a:spcPts val="1000"/>
              </a:spcBef>
              <a:spcAft>
                <a:spcPts val="0"/>
              </a:spcAft>
              <a:buSzPts val="1440"/>
              <a:buChar char="►"/>
              <a:defRPr/>
            </a:lvl3pPr>
            <a:lvl4pPr indent="-320039" lvl="3" marL="1828800" algn="l">
              <a:lnSpc>
                <a:spcPct val="100000"/>
              </a:lnSpc>
              <a:spcBef>
                <a:spcPts val="1000"/>
              </a:spcBef>
              <a:spcAft>
                <a:spcPts val="0"/>
              </a:spcAft>
              <a:buSzPts val="1440"/>
              <a:buChar char="►"/>
              <a:defRPr/>
            </a:lvl4pPr>
            <a:lvl5pPr indent="-320039" lvl="4" marL="2286000" algn="l">
              <a:lnSpc>
                <a:spcPct val="100000"/>
              </a:lnSpc>
              <a:spcBef>
                <a:spcPts val="1000"/>
              </a:spcBef>
              <a:spcAft>
                <a:spcPts val="0"/>
              </a:spcAft>
              <a:buSzPts val="1440"/>
              <a:buChar char="►"/>
              <a:defRPr/>
            </a:lvl5pPr>
            <a:lvl6pPr indent="-320039" lvl="5" marL="2743200" algn="l">
              <a:lnSpc>
                <a:spcPct val="100000"/>
              </a:lnSpc>
              <a:spcBef>
                <a:spcPts val="1000"/>
              </a:spcBef>
              <a:spcAft>
                <a:spcPts val="0"/>
              </a:spcAft>
              <a:buSzPts val="1440"/>
              <a:buChar char="►"/>
              <a:defRPr/>
            </a:lvl6pPr>
            <a:lvl7pPr indent="-320039" lvl="6" marL="3200400" algn="l">
              <a:lnSpc>
                <a:spcPct val="100000"/>
              </a:lnSpc>
              <a:spcBef>
                <a:spcPts val="1000"/>
              </a:spcBef>
              <a:spcAft>
                <a:spcPts val="0"/>
              </a:spcAft>
              <a:buSzPts val="1440"/>
              <a:buChar char="►"/>
              <a:defRPr/>
            </a:lvl7pPr>
            <a:lvl8pPr indent="-320040" lvl="7" marL="3657600" algn="l">
              <a:lnSpc>
                <a:spcPct val="100000"/>
              </a:lnSpc>
              <a:spcBef>
                <a:spcPts val="1000"/>
              </a:spcBef>
              <a:spcAft>
                <a:spcPts val="0"/>
              </a:spcAft>
              <a:buSzPts val="1440"/>
              <a:buChar char="►"/>
              <a:defRPr/>
            </a:lvl8pPr>
            <a:lvl9pPr indent="-320040" lvl="8" marL="4114800" algn="l">
              <a:lnSpc>
                <a:spcPct val="100000"/>
              </a:lnSpc>
              <a:spcBef>
                <a:spcPts val="1000"/>
              </a:spcBef>
              <a:spcAft>
                <a:spcPts val="0"/>
              </a:spcAft>
              <a:buSzPts val="1440"/>
              <a:buChar char="►"/>
              <a:defRPr/>
            </a:lvl9pPr>
          </a:lstStyle>
          <a:p/>
        </p:txBody>
      </p:sp>
      <p:sp>
        <p:nvSpPr>
          <p:cNvPr id="72" name="Google Shape;72;p23"/>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3" name="Google Shape;73;p23"/>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4" name="Google Shape;74;p23"/>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75" name="Shape 75"/>
        <p:cNvGrpSpPr/>
        <p:nvPr/>
      </p:nvGrpSpPr>
      <p:grpSpPr>
        <a:xfrm>
          <a:off x="0" y="0"/>
          <a:ext cx="0" cy="0"/>
          <a:chOff x="0" y="0"/>
          <a:chExt cx="0" cy="0"/>
        </a:xfrm>
      </p:grpSpPr>
      <p:sp>
        <p:nvSpPr>
          <p:cNvPr id="76" name="Google Shape;76;p24"/>
          <p:cNvSpPr txBox="1"/>
          <p:nvPr>
            <p:ph type="title"/>
          </p:nvPr>
        </p:nvSpPr>
        <p:spPr>
          <a:xfrm>
            <a:off x="677334" y="609600"/>
            <a:ext cx="8596668" cy="1320800"/>
          </a:xfrm>
          <a:prstGeom prst="rect">
            <a:avLst/>
          </a:prstGeom>
          <a:noFill/>
          <a:ln>
            <a:noFill/>
          </a:ln>
        </p:spPr>
        <p:txBody>
          <a:bodyPr anchorCtr="0" anchor="t" bIns="45700" lIns="91425" spcFirstLastPara="1" rIns="91425" wrap="square" tIns="45700">
            <a:normAutofit/>
          </a:bodyPr>
          <a:lstStyle>
            <a:lvl1pPr lvl="0" algn="l">
              <a:lnSpc>
                <a:spcPct val="100000"/>
              </a:lnSpc>
              <a:spcBef>
                <a:spcPts val="0"/>
              </a:spcBef>
              <a:spcAft>
                <a:spcPts val="0"/>
              </a:spcAft>
              <a:buClr>
                <a:schemeClr val="accent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7" name="Google Shape;77;p24"/>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8" name="Google Shape;78;p24"/>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9" name="Google Shape;79;p24"/>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80" name="Shape 80"/>
        <p:cNvGrpSpPr/>
        <p:nvPr/>
      </p:nvGrpSpPr>
      <p:grpSpPr>
        <a:xfrm>
          <a:off x="0" y="0"/>
          <a:ext cx="0" cy="0"/>
          <a:chOff x="0" y="0"/>
          <a:chExt cx="0" cy="0"/>
        </a:xfrm>
      </p:grpSpPr>
      <p:sp>
        <p:nvSpPr>
          <p:cNvPr id="81" name="Google Shape;81;p25"/>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2" name="Google Shape;82;p25"/>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3" name="Google Shape;83;p25"/>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15" Type="http://schemas.openxmlformats.org/officeDocument/2006/relationships/slideLayout" Target="../slideLayouts/slideLayout15.xml"/><Relationship Id="rId14" Type="http://schemas.openxmlformats.org/officeDocument/2006/relationships/slideLayout" Target="../slideLayouts/slideLayout14.xml"/><Relationship Id="rId17" Type="http://schemas.openxmlformats.org/officeDocument/2006/relationships/slideLayout" Target="../slideLayouts/slideLayout17.xml"/><Relationship Id="rId16" Type="http://schemas.openxmlformats.org/officeDocument/2006/relationships/slideLayout" Target="../slideLayouts/slideLayout16.xml"/><Relationship Id="rId5" Type="http://schemas.openxmlformats.org/officeDocument/2006/relationships/slideLayout" Target="../slideLayouts/slideLayout5.xml"/><Relationship Id="rId19" Type="http://schemas.openxmlformats.org/officeDocument/2006/relationships/theme" Target="../theme/theme2.xml"/><Relationship Id="rId6" Type="http://schemas.openxmlformats.org/officeDocument/2006/relationships/slideLayout" Target="../slideLayouts/slideLayout6.xml"/><Relationship Id="rId18" Type="http://schemas.openxmlformats.org/officeDocument/2006/relationships/slideLayout" Target="../slideLayouts/slideLayout18.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grpSp>
        <p:nvGrpSpPr>
          <p:cNvPr id="6" name="Google Shape;6;p16"/>
          <p:cNvGrpSpPr/>
          <p:nvPr/>
        </p:nvGrpSpPr>
        <p:grpSpPr>
          <a:xfrm>
            <a:off x="0" y="-8467"/>
            <a:ext cx="12192000" cy="6866467"/>
            <a:chOff x="0" y="-8467"/>
            <a:chExt cx="12192000" cy="6866467"/>
          </a:xfrm>
        </p:grpSpPr>
        <p:cxnSp>
          <p:nvCxnSpPr>
            <p:cNvPr id="7" name="Google Shape;7;p16"/>
            <p:cNvCxnSpPr/>
            <p:nvPr/>
          </p:nvCxnSpPr>
          <p:spPr>
            <a:xfrm>
              <a:off x="9371012" y="0"/>
              <a:ext cx="1219200" cy="6858000"/>
            </a:xfrm>
            <a:prstGeom prst="straightConnector1">
              <a:avLst/>
            </a:prstGeom>
            <a:noFill/>
            <a:ln cap="flat" cmpd="sng" w="9525">
              <a:solidFill>
                <a:srgbClr val="BFBFBF"/>
              </a:solidFill>
              <a:prstDash val="solid"/>
              <a:round/>
              <a:headEnd len="sm" w="sm" type="none"/>
              <a:tailEnd len="sm" w="sm" type="none"/>
            </a:ln>
          </p:spPr>
        </p:cxnSp>
        <p:cxnSp>
          <p:nvCxnSpPr>
            <p:cNvPr id="8" name="Google Shape;8;p16"/>
            <p:cNvCxnSpPr/>
            <p:nvPr/>
          </p:nvCxnSpPr>
          <p:spPr>
            <a:xfrm flipH="1">
              <a:off x="7425267" y="3681413"/>
              <a:ext cx="4763558" cy="3176587"/>
            </a:xfrm>
            <a:prstGeom prst="straightConnector1">
              <a:avLst/>
            </a:prstGeom>
            <a:noFill/>
            <a:ln cap="flat" cmpd="sng" w="9525">
              <a:solidFill>
                <a:srgbClr val="D8D8D8"/>
              </a:solidFill>
              <a:prstDash val="solid"/>
              <a:round/>
              <a:headEnd len="sm" w="sm" type="none"/>
              <a:tailEnd len="sm" w="sm" type="none"/>
            </a:ln>
          </p:spPr>
        </p:cxnSp>
        <p:sp>
          <p:nvSpPr>
            <p:cNvPr id="9" name="Google Shape;9;p16"/>
            <p:cNvSpPr/>
            <p:nvPr/>
          </p:nvSpPr>
          <p:spPr>
            <a:xfrm>
              <a:off x="9181476" y="-8467"/>
              <a:ext cx="3007349" cy="6866467"/>
            </a:xfrm>
            <a:custGeom>
              <a:rect b="b" l="l" r="r" t="t"/>
              <a:pathLst>
                <a:path extrusionOk="0" h="6866467" w="3007349">
                  <a:moveTo>
                    <a:pt x="2045532" y="0"/>
                  </a:moveTo>
                  <a:lnTo>
                    <a:pt x="3007349" y="0"/>
                  </a:lnTo>
                  <a:lnTo>
                    <a:pt x="3007349" y="6866467"/>
                  </a:lnTo>
                  <a:lnTo>
                    <a:pt x="0" y="6866467"/>
                  </a:lnTo>
                  <a:lnTo>
                    <a:pt x="2045532" y="0"/>
                  </a:lnTo>
                  <a:close/>
                </a:path>
              </a:pathLst>
            </a:custGeom>
            <a:solidFill>
              <a:schemeClr val="accent1">
                <a:alpha val="27058"/>
              </a:schemeClr>
            </a:solidFill>
            <a:ln>
              <a:noFill/>
            </a:ln>
          </p:spPr>
        </p:sp>
        <p:sp>
          <p:nvSpPr>
            <p:cNvPr id="10" name="Google Shape;10;p16"/>
            <p:cNvSpPr/>
            <p:nvPr/>
          </p:nvSpPr>
          <p:spPr>
            <a:xfrm>
              <a:off x="9603442" y="-8467"/>
              <a:ext cx="2588558" cy="6866467"/>
            </a:xfrm>
            <a:custGeom>
              <a:rect b="b" l="l" r="r" t="t"/>
              <a:pathLst>
                <a:path extrusionOk="0" h="6866467" w="2573311">
                  <a:moveTo>
                    <a:pt x="0" y="0"/>
                  </a:moveTo>
                  <a:lnTo>
                    <a:pt x="2573311" y="0"/>
                  </a:lnTo>
                  <a:lnTo>
                    <a:pt x="2573311" y="6866467"/>
                  </a:lnTo>
                  <a:lnTo>
                    <a:pt x="1202336" y="6866467"/>
                  </a:lnTo>
                  <a:lnTo>
                    <a:pt x="0" y="0"/>
                  </a:lnTo>
                  <a:close/>
                </a:path>
              </a:pathLst>
            </a:custGeom>
            <a:solidFill>
              <a:schemeClr val="accent1">
                <a:alpha val="20000"/>
              </a:schemeClr>
            </a:solidFill>
            <a:ln>
              <a:noFill/>
            </a:ln>
          </p:spPr>
        </p:sp>
        <p:sp>
          <p:nvSpPr>
            <p:cNvPr id="11" name="Google Shape;11;p16"/>
            <p:cNvSpPr/>
            <p:nvPr/>
          </p:nvSpPr>
          <p:spPr>
            <a:xfrm>
              <a:off x="8932333" y="3048000"/>
              <a:ext cx="3259667" cy="3810000"/>
            </a:xfrm>
            <a:prstGeom prst="triangle">
              <a:avLst>
                <a:gd fmla="val 100000" name="adj"/>
              </a:avLst>
            </a:prstGeom>
            <a:solidFill>
              <a:schemeClr val="accent2">
                <a:alpha val="69019"/>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 name="Google Shape;12;p16"/>
            <p:cNvSpPr/>
            <p:nvPr/>
          </p:nvSpPr>
          <p:spPr>
            <a:xfrm>
              <a:off x="9334500" y="-8467"/>
              <a:ext cx="2854326" cy="6866467"/>
            </a:xfrm>
            <a:custGeom>
              <a:rect b="b" l="l" r="r" t="t"/>
              <a:pathLst>
                <a:path extrusionOk="0" h="6866467" w="2858013">
                  <a:moveTo>
                    <a:pt x="0" y="0"/>
                  </a:moveTo>
                  <a:lnTo>
                    <a:pt x="2858013" y="0"/>
                  </a:lnTo>
                  <a:lnTo>
                    <a:pt x="2858013" y="6866467"/>
                  </a:lnTo>
                  <a:lnTo>
                    <a:pt x="2473942" y="6866467"/>
                  </a:lnTo>
                  <a:lnTo>
                    <a:pt x="0" y="0"/>
                  </a:lnTo>
                  <a:close/>
                </a:path>
              </a:pathLst>
            </a:custGeom>
            <a:solidFill>
              <a:srgbClr val="953734">
                <a:alpha val="67058"/>
              </a:srgbClr>
            </a:solidFill>
            <a:ln>
              <a:noFill/>
            </a:ln>
          </p:spPr>
        </p:sp>
        <p:sp>
          <p:nvSpPr>
            <p:cNvPr id="13" name="Google Shape;13;p16"/>
            <p:cNvSpPr/>
            <p:nvPr/>
          </p:nvSpPr>
          <p:spPr>
            <a:xfrm>
              <a:off x="10898730" y="-8467"/>
              <a:ext cx="1290094" cy="6866467"/>
            </a:xfrm>
            <a:custGeom>
              <a:rect b="b" l="l" r="r" t="t"/>
              <a:pathLst>
                <a:path extrusionOk="0" h="6858000" w="1290094">
                  <a:moveTo>
                    <a:pt x="1019735" y="0"/>
                  </a:moveTo>
                  <a:lnTo>
                    <a:pt x="1290094" y="0"/>
                  </a:lnTo>
                  <a:lnTo>
                    <a:pt x="1290094" y="6858000"/>
                  </a:lnTo>
                  <a:lnTo>
                    <a:pt x="0" y="6858000"/>
                  </a:lnTo>
                  <a:lnTo>
                    <a:pt x="1019735" y="0"/>
                  </a:lnTo>
                  <a:close/>
                </a:path>
              </a:pathLst>
            </a:custGeom>
            <a:solidFill>
              <a:srgbClr val="93B3D7">
                <a:alpha val="67058"/>
              </a:srgbClr>
            </a:solidFill>
            <a:ln>
              <a:noFill/>
            </a:ln>
          </p:spPr>
        </p:sp>
        <p:sp>
          <p:nvSpPr>
            <p:cNvPr id="14" name="Google Shape;14;p16"/>
            <p:cNvSpPr/>
            <p:nvPr/>
          </p:nvSpPr>
          <p:spPr>
            <a:xfrm>
              <a:off x="10938999" y="-8467"/>
              <a:ext cx="1249825" cy="6866467"/>
            </a:xfrm>
            <a:custGeom>
              <a:rect b="b" l="l" r="r" t="t"/>
              <a:pathLst>
                <a:path extrusionOk="0" h="6858000" w="1249825">
                  <a:moveTo>
                    <a:pt x="0" y="0"/>
                  </a:moveTo>
                  <a:lnTo>
                    <a:pt x="1249825" y="0"/>
                  </a:lnTo>
                  <a:lnTo>
                    <a:pt x="1249825" y="6858000"/>
                  </a:lnTo>
                  <a:lnTo>
                    <a:pt x="1109382" y="6858000"/>
                  </a:lnTo>
                  <a:lnTo>
                    <a:pt x="0" y="0"/>
                  </a:lnTo>
                  <a:close/>
                </a:path>
              </a:pathLst>
            </a:custGeom>
            <a:solidFill>
              <a:schemeClr val="accent1">
                <a:alpha val="61960"/>
              </a:schemeClr>
            </a:solidFill>
            <a:ln>
              <a:noFill/>
            </a:ln>
          </p:spPr>
        </p:sp>
        <p:sp>
          <p:nvSpPr>
            <p:cNvPr id="15" name="Google Shape;15;p16"/>
            <p:cNvSpPr/>
            <p:nvPr/>
          </p:nvSpPr>
          <p:spPr>
            <a:xfrm>
              <a:off x="10371666" y="3589867"/>
              <a:ext cx="1817159" cy="3268133"/>
            </a:xfrm>
            <a:prstGeom prst="triangle">
              <a:avLst>
                <a:gd fmla="val 100000" name="adj"/>
              </a:avLst>
            </a:prstGeom>
            <a:solidFill>
              <a:schemeClr val="accent1">
                <a:alpha val="80000"/>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6" name="Google Shape;16;p16"/>
            <p:cNvSpPr/>
            <p:nvPr/>
          </p:nvSpPr>
          <p:spPr>
            <a:xfrm>
              <a:off x="0" y="4013200"/>
              <a:ext cx="448733" cy="2844800"/>
            </a:xfrm>
            <a:prstGeom prst="triangle">
              <a:avLst>
                <a:gd fmla="val 0" name="adj"/>
              </a:avLst>
            </a:prstGeom>
            <a:solidFill>
              <a:schemeClr val="accent1">
                <a:alpha val="81960"/>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17" name="Google Shape;17;p16"/>
          <p:cNvSpPr txBox="1"/>
          <p:nvPr>
            <p:ph type="title"/>
          </p:nvPr>
        </p:nvSpPr>
        <p:spPr>
          <a:xfrm>
            <a:off x="677334" y="609600"/>
            <a:ext cx="8596668" cy="1320800"/>
          </a:xfrm>
          <a:prstGeom prst="rect">
            <a:avLst/>
          </a:prstGeom>
          <a:noFill/>
          <a:ln>
            <a:noFill/>
          </a:ln>
        </p:spPr>
        <p:txBody>
          <a:bodyPr anchorCtr="0" anchor="t" bIns="45700" lIns="91425" spcFirstLastPara="1" rIns="91425" wrap="square" tIns="45700">
            <a:normAutofit/>
          </a:bodyPr>
          <a:lstStyle>
            <a:lvl1pPr lvl="0" marR="0" rtl="0" algn="l">
              <a:lnSpc>
                <a:spcPct val="100000"/>
              </a:lnSpc>
              <a:spcBef>
                <a:spcPts val="0"/>
              </a:spcBef>
              <a:spcAft>
                <a:spcPts val="0"/>
              </a:spcAft>
              <a:buClr>
                <a:schemeClr val="accent1"/>
              </a:buClr>
              <a:buSzPts val="3600"/>
              <a:buFont typeface="Trebuchet MS"/>
              <a:buNone/>
              <a:defRPr b="0" i="0" sz="3600" u="none" cap="none" strike="noStrike">
                <a:solidFill>
                  <a:schemeClr val="accent1"/>
                </a:solidFill>
                <a:latin typeface="Trebuchet MS"/>
                <a:ea typeface="Trebuchet MS"/>
                <a:cs typeface="Trebuchet MS"/>
                <a:sym typeface="Trebuchet MS"/>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2"/>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2"/>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2"/>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2"/>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2"/>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2"/>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2"/>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2"/>
                </a:solidFill>
                <a:latin typeface="Arial"/>
                <a:ea typeface="Arial"/>
                <a:cs typeface="Arial"/>
                <a:sym typeface="Arial"/>
              </a:defRPr>
            </a:lvl9pPr>
          </a:lstStyle>
          <a:p/>
        </p:txBody>
      </p:sp>
      <p:sp>
        <p:nvSpPr>
          <p:cNvPr id="18" name="Google Shape;18;p16"/>
          <p:cNvSpPr txBox="1"/>
          <p:nvPr>
            <p:ph idx="1" type="body"/>
          </p:nvPr>
        </p:nvSpPr>
        <p:spPr>
          <a:xfrm>
            <a:off x="677334" y="2160589"/>
            <a:ext cx="8596668" cy="3880773"/>
          </a:xfrm>
          <a:prstGeom prst="rect">
            <a:avLst/>
          </a:prstGeom>
          <a:noFill/>
          <a:ln>
            <a:noFill/>
          </a:ln>
        </p:spPr>
        <p:txBody>
          <a:bodyPr anchorCtr="0" anchor="t" bIns="45700" lIns="91425" spcFirstLastPara="1" rIns="91425" wrap="square" tIns="45700">
            <a:normAutofit/>
          </a:bodyPr>
          <a:lstStyle>
            <a:lvl1pPr indent="-320040" lvl="0" marL="457200" marR="0" rtl="0" algn="l">
              <a:lnSpc>
                <a:spcPct val="100000"/>
              </a:lnSpc>
              <a:spcBef>
                <a:spcPts val="1000"/>
              </a:spcBef>
              <a:spcAft>
                <a:spcPts val="0"/>
              </a:spcAft>
              <a:buClr>
                <a:schemeClr val="accent1"/>
              </a:buClr>
              <a:buSzPts val="1440"/>
              <a:buFont typeface="Noto Sans Symbols"/>
              <a:buChar char="►"/>
              <a:defRPr b="0" i="0" sz="1800" u="none" cap="none" strike="noStrike">
                <a:solidFill>
                  <a:srgbClr val="3F3F3F"/>
                </a:solidFill>
                <a:latin typeface="Trebuchet MS"/>
                <a:ea typeface="Trebuchet MS"/>
                <a:cs typeface="Trebuchet MS"/>
                <a:sym typeface="Trebuchet MS"/>
              </a:defRPr>
            </a:lvl1pPr>
            <a:lvl2pPr indent="-309880" lvl="1" marL="914400" marR="0" rtl="0" algn="l">
              <a:lnSpc>
                <a:spcPct val="100000"/>
              </a:lnSpc>
              <a:spcBef>
                <a:spcPts val="1000"/>
              </a:spcBef>
              <a:spcAft>
                <a:spcPts val="0"/>
              </a:spcAft>
              <a:buClr>
                <a:schemeClr val="accent1"/>
              </a:buClr>
              <a:buSzPts val="1280"/>
              <a:buFont typeface="Noto Sans Symbols"/>
              <a:buChar char="►"/>
              <a:defRPr b="0" i="0" sz="1600" u="none" cap="none" strike="noStrike">
                <a:solidFill>
                  <a:srgbClr val="3F3F3F"/>
                </a:solidFill>
                <a:latin typeface="Trebuchet MS"/>
                <a:ea typeface="Trebuchet MS"/>
                <a:cs typeface="Trebuchet MS"/>
                <a:sym typeface="Trebuchet MS"/>
              </a:defRPr>
            </a:lvl2pPr>
            <a:lvl3pPr indent="-299719" lvl="2" marL="1371600" marR="0" rtl="0" algn="l">
              <a:lnSpc>
                <a:spcPct val="100000"/>
              </a:lnSpc>
              <a:spcBef>
                <a:spcPts val="1000"/>
              </a:spcBef>
              <a:spcAft>
                <a:spcPts val="0"/>
              </a:spcAft>
              <a:buClr>
                <a:schemeClr val="accent1"/>
              </a:buClr>
              <a:buSzPts val="1120"/>
              <a:buFont typeface="Noto Sans Symbols"/>
              <a:buChar char="►"/>
              <a:defRPr b="0" i="0" sz="1400" u="none" cap="none" strike="noStrike">
                <a:solidFill>
                  <a:srgbClr val="3F3F3F"/>
                </a:solidFill>
                <a:latin typeface="Trebuchet MS"/>
                <a:ea typeface="Trebuchet MS"/>
                <a:cs typeface="Trebuchet MS"/>
                <a:sym typeface="Trebuchet MS"/>
              </a:defRPr>
            </a:lvl3pPr>
            <a:lvl4pPr indent="-289560" lvl="3" marL="1828800" marR="0" rtl="0" algn="l">
              <a:lnSpc>
                <a:spcPct val="100000"/>
              </a:lnSpc>
              <a:spcBef>
                <a:spcPts val="1000"/>
              </a:spcBef>
              <a:spcAft>
                <a:spcPts val="0"/>
              </a:spcAft>
              <a:buClr>
                <a:schemeClr val="accent1"/>
              </a:buClr>
              <a:buSzPts val="960"/>
              <a:buFont typeface="Noto Sans Symbols"/>
              <a:buChar char="►"/>
              <a:defRPr b="0" i="0" sz="1200" u="none" cap="none" strike="noStrike">
                <a:solidFill>
                  <a:srgbClr val="3F3F3F"/>
                </a:solidFill>
                <a:latin typeface="Trebuchet MS"/>
                <a:ea typeface="Trebuchet MS"/>
                <a:cs typeface="Trebuchet MS"/>
                <a:sym typeface="Trebuchet MS"/>
              </a:defRPr>
            </a:lvl4pPr>
            <a:lvl5pPr indent="-289560" lvl="4" marL="2286000" marR="0" rtl="0" algn="l">
              <a:lnSpc>
                <a:spcPct val="100000"/>
              </a:lnSpc>
              <a:spcBef>
                <a:spcPts val="1000"/>
              </a:spcBef>
              <a:spcAft>
                <a:spcPts val="0"/>
              </a:spcAft>
              <a:buClr>
                <a:schemeClr val="accent1"/>
              </a:buClr>
              <a:buSzPts val="960"/>
              <a:buFont typeface="Noto Sans Symbols"/>
              <a:buChar char="►"/>
              <a:defRPr b="0" i="0" sz="1200" u="none" cap="none" strike="noStrike">
                <a:solidFill>
                  <a:srgbClr val="3F3F3F"/>
                </a:solidFill>
                <a:latin typeface="Trebuchet MS"/>
                <a:ea typeface="Trebuchet MS"/>
                <a:cs typeface="Trebuchet MS"/>
                <a:sym typeface="Trebuchet MS"/>
              </a:defRPr>
            </a:lvl5pPr>
            <a:lvl6pPr indent="-289560" lvl="5" marL="2743200" marR="0" rtl="0" algn="l">
              <a:lnSpc>
                <a:spcPct val="100000"/>
              </a:lnSpc>
              <a:spcBef>
                <a:spcPts val="1000"/>
              </a:spcBef>
              <a:spcAft>
                <a:spcPts val="0"/>
              </a:spcAft>
              <a:buClr>
                <a:schemeClr val="accent1"/>
              </a:buClr>
              <a:buSzPts val="960"/>
              <a:buFont typeface="Noto Sans Symbols"/>
              <a:buChar char="►"/>
              <a:defRPr b="0" i="0" sz="1200" u="none" cap="none" strike="noStrike">
                <a:solidFill>
                  <a:srgbClr val="3F3F3F"/>
                </a:solidFill>
                <a:latin typeface="Trebuchet MS"/>
                <a:ea typeface="Trebuchet MS"/>
                <a:cs typeface="Trebuchet MS"/>
                <a:sym typeface="Trebuchet MS"/>
              </a:defRPr>
            </a:lvl6pPr>
            <a:lvl7pPr indent="-289560" lvl="6" marL="3200400" marR="0" rtl="0" algn="l">
              <a:lnSpc>
                <a:spcPct val="100000"/>
              </a:lnSpc>
              <a:spcBef>
                <a:spcPts val="1000"/>
              </a:spcBef>
              <a:spcAft>
                <a:spcPts val="0"/>
              </a:spcAft>
              <a:buClr>
                <a:schemeClr val="accent1"/>
              </a:buClr>
              <a:buSzPts val="960"/>
              <a:buFont typeface="Noto Sans Symbols"/>
              <a:buChar char="►"/>
              <a:defRPr b="0" i="0" sz="1200" u="none" cap="none" strike="noStrike">
                <a:solidFill>
                  <a:srgbClr val="3F3F3F"/>
                </a:solidFill>
                <a:latin typeface="Trebuchet MS"/>
                <a:ea typeface="Trebuchet MS"/>
                <a:cs typeface="Trebuchet MS"/>
                <a:sym typeface="Trebuchet MS"/>
              </a:defRPr>
            </a:lvl7pPr>
            <a:lvl8pPr indent="-289559" lvl="7" marL="3657600" marR="0" rtl="0" algn="l">
              <a:lnSpc>
                <a:spcPct val="100000"/>
              </a:lnSpc>
              <a:spcBef>
                <a:spcPts val="1000"/>
              </a:spcBef>
              <a:spcAft>
                <a:spcPts val="0"/>
              </a:spcAft>
              <a:buClr>
                <a:schemeClr val="accent1"/>
              </a:buClr>
              <a:buSzPts val="960"/>
              <a:buFont typeface="Noto Sans Symbols"/>
              <a:buChar char="►"/>
              <a:defRPr b="0" i="0" sz="1200" u="none" cap="none" strike="noStrike">
                <a:solidFill>
                  <a:srgbClr val="3F3F3F"/>
                </a:solidFill>
                <a:latin typeface="Trebuchet MS"/>
                <a:ea typeface="Trebuchet MS"/>
                <a:cs typeface="Trebuchet MS"/>
                <a:sym typeface="Trebuchet MS"/>
              </a:defRPr>
            </a:lvl8pPr>
            <a:lvl9pPr indent="-289559" lvl="8" marL="4114800" marR="0" rtl="0" algn="l">
              <a:lnSpc>
                <a:spcPct val="100000"/>
              </a:lnSpc>
              <a:spcBef>
                <a:spcPts val="1000"/>
              </a:spcBef>
              <a:spcAft>
                <a:spcPts val="0"/>
              </a:spcAft>
              <a:buClr>
                <a:schemeClr val="accent1"/>
              </a:buClr>
              <a:buSzPts val="960"/>
              <a:buFont typeface="Noto Sans Symbols"/>
              <a:buChar char="►"/>
              <a:defRPr b="0" i="0" sz="1200" u="none" cap="none" strike="noStrike">
                <a:solidFill>
                  <a:srgbClr val="3F3F3F"/>
                </a:solidFill>
                <a:latin typeface="Trebuchet MS"/>
                <a:ea typeface="Trebuchet MS"/>
                <a:cs typeface="Trebuchet MS"/>
                <a:sym typeface="Trebuchet MS"/>
              </a:defRPr>
            </a:lvl9pPr>
          </a:lstStyle>
          <a:p/>
        </p:txBody>
      </p:sp>
      <p:sp>
        <p:nvSpPr>
          <p:cNvPr id="19" name="Google Shape;19;p16"/>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marR="0" rtl="0" algn="r">
              <a:lnSpc>
                <a:spcPct val="100000"/>
              </a:lnSpc>
              <a:spcBef>
                <a:spcPts val="0"/>
              </a:spcBef>
              <a:spcAft>
                <a:spcPts val="0"/>
              </a:spcAft>
              <a:buClr>
                <a:srgbClr val="000000"/>
              </a:buClr>
              <a:buSzPts val="1400"/>
              <a:buFont typeface="Arial"/>
              <a:buNone/>
              <a:defRPr b="0" i="0" sz="900" u="none" cap="none" strike="noStrike">
                <a:solidFill>
                  <a:srgbClr val="888888"/>
                </a:solidFill>
                <a:latin typeface="Trebuchet MS"/>
                <a:ea typeface="Trebuchet MS"/>
                <a:cs typeface="Trebuchet MS"/>
                <a:sym typeface="Trebuchet MS"/>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Trebuchet MS"/>
                <a:ea typeface="Trebuchet MS"/>
                <a:cs typeface="Trebuchet MS"/>
                <a:sym typeface="Trebuchet MS"/>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Trebuchet MS"/>
                <a:ea typeface="Trebuchet MS"/>
                <a:cs typeface="Trebuchet MS"/>
                <a:sym typeface="Trebuchet MS"/>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Trebuchet MS"/>
                <a:ea typeface="Trebuchet MS"/>
                <a:cs typeface="Trebuchet MS"/>
                <a:sym typeface="Trebuchet MS"/>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Trebuchet MS"/>
                <a:ea typeface="Trebuchet MS"/>
                <a:cs typeface="Trebuchet MS"/>
                <a:sym typeface="Trebuchet MS"/>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Trebuchet MS"/>
                <a:ea typeface="Trebuchet MS"/>
                <a:cs typeface="Trebuchet MS"/>
                <a:sym typeface="Trebuchet MS"/>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Trebuchet MS"/>
                <a:ea typeface="Trebuchet MS"/>
                <a:cs typeface="Trebuchet MS"/>
                <a:sym typeface="Trebuchet MS"/>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Trebuchet MS"/>
                <a:ea typeface="Trebuchet MS"/>
                <a:cs typeface="Trebuchet MS"/>
                <a:sym typeface="Trebuchet MS"/>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Trebuchet MS"/>
                <a:ea typeface="Trebuchet MS"/>
                <a:cs typeface="Trebuchet MS"/>
                <a:sym typeface="Trebuchet MS"/>
              </a:defRPr>
            </a:lvl9pPr>
          </a:lstStyle>
          <a:p/>
        </p:txBody>
      </p:sp>
      <p:sp>
        <p:nvSpPr>
          <p:cNvPr id="20" name="Google Shape;20;p16"/>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900" u="none" cap="none" strike="noStrike">
                <a:solidFill>
                  <a:srgbClr val="888888"/>
                </a:solidFill>
                <a:latin typeface="Trebuchet MS"/>
                <a:ea typeface="Trebuchet MS"/>
                <a:cs typeface="Trebuchet MS"/>
                <a:sym typeface="Trebuchet MS"/>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Trebuchet MS"/>
                <a:ea typeface="Trebuchet MS"/>
                <a:cs typeface="Trebuchet MS"/>
                <a:sym typeface="Trebuchet MS"/>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Trebuchet MS"/>
                <a:ea typeface="Trebuchet MS"/>
                <a:cs typeface="Trebuchet MS"/>
                <a:sym typeface="Trebuchet MS"/>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Trebuchet MS"/>
                <a:ea typeface="Trebuchet MS"/>
                <a:cs typeface="Trebuchet MS"/>
                <a:sym typeface="Trebuchet MS"/>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Trebuchet MS"/>
                <a:ea typeface="Trebuchet MS"/>
                <a:cs typeface="Trebuchet MS"/>
                <a:sym typeface="Trebuchet MS"/>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Trebuchet MS"/>
                <a:ea typeface="Trebuchet MS"/>
                <a:cs typeface="Trebuchet MS"/>
                <a:sym typeface="Trebuchet MS"/>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Trebuchet MS"/>
                <a:ea typeface="Trebuchet MS"/>
                <a:cs typeface="Trebuchet MS"/>
                <a:sym typeface="Trebuchet MS"/>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Trebuchet MS"/>
                <a:ea typeface="Trebuchet MS"/>
                <a:cs typeface="Trebuchet MS"/>
                <a:sym typeface="Trebuchet MS"/>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Trebuchet MS"/>
                <a:ea typeface="Trebuchet MS"/>
                <a:cs typeface="Trebuchet MS"/>
                <a:sym typeface="Trebuchet MS"/>
              </a:defRPr>
            </a:lvl9pPr>
          </a:lstStyle>
          <a:p/>
        </p:txBody>
      </p:sp>
      <p:sp>
        <p:nvSpPr>
          <p:cNvPr id="21" name="Google Shape;21;p16"/>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1pPr>
            <a:lvl2pPr indent="0" lvl="1" marL="0" marR="0" rtl="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2pPr>
            <a:lvl3pPr indent="0" lvl="2" marL="0" marR="0" rtl="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3pPr>
            <a:lvl4pPr indent="0" lvl="3" marL="0" marR="0" rtl="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4pPr>
            <a:lvl5pPr indent="0" lvl="4" marL="0" marR="0" rtl="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5pPr>
            <a:lvl6pPr indent="0" lvl="5" marL="0" marR="0" rtl="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6pPr>
            <a:lvl7pPr indent="0" lvl="6" marL="0" marR="0" rtl="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7pPr>
            <a:lvl8pPr indent="0" lvl="7" marL="0" marR="0" rtl="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8pPr>
            <a:lvl9pPr indent="0" lvl="8" marL="0" marR="0" rtl="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9pPr>
          </a:lstStyle>
          <a:p>
            <a:pPr indent="0" lvl="0" marL="0" rtl="0" algn="r">
              <a:spcBef>
                <a:spcPts val="0"/>
              </a:spcBef>
              <a:spcAft>
                <a:spcPts val="0"/>
              </a:spcAft>
              <a:buNone/>
            </a:pPr>
            <a:fld id="{00000000-1234-1234-1234-123412341234}" type="slidenum">
              <a:rPr lang="en-GB"/>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 id="2147483666" r:id="rId18"/>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gi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0" name="Shape 150"/>
        <p:cNvGrpSpPr/>
        <p:nvPr/>
      </p:nvGrpSpPr>
      <p:grpSpPr>
        <a:xfrm>
          <a:off x="0" y="0"/>
          <a:ext cx="0" cy="0"/>
          <a:chOff x="0" y="0"/>
          <a:chExt cx="0" cy="0"/>
        </a:xfrm>
      </p:grpSpPr>
      <p:sp>
        <p:nvSpPr>
          <p:cNvPr id="151" name="Google Shape;151;p1"/>
          <p:cNvSpPr txBox="1"/>
          <p:nvPr>
            <p:ph type="ctrTitle"/>
          </p:nvPr>
        </p:nvSpPr>
        <p:spPr>
          <a:xfrm>
            <a:off x="1507067" y="1871134"/>
            <a:ext cx="7646458" cy="1646302"/>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Clr>
                <a:schemeClr val="accent1"/>
              </a:buClr>
              <a:buSzPts val="5400"/>
              <a:buFont typeface="Trebuchet MS"/>
              <a:buNone/>
            </a:pPr>
            <a:r>
              <a:rPr lang="en-GB">
                <a:latin typeface="Arial"/>
                <a:ea typeface="Arial"/>
                <a:cs typeface="Arial"/>
                <a:sym typeface="Arial"/>
              </a:rPr>
              <a:t>Curriculum Organisation </a:t>
            </a:r>
            <a:br>
              <a:rPr lang="en-GB">
                <a:latin typeface="Arial"/>
                <a:ea typeface="Arial"/>
                <a:cs typeface="Arial"/>
                <a:sym typeface="Arial"/>
              </a:rPr>
            </a:br>
            <a:r>
              <a:rPr lang="en-GB">
                <a:latin typeface="Arial"/>
                <a:ea typeface="Arial"/>
                <a:cs typeface="Arial"/>
                <a:sym typeface="Arial"/>
              </a:rPr>
              <a:t>and Structure </a:t>
            </a:r>
            <a:endParaRPr>
              <a:latin typeface="Arial"/>
              <a:ea typeface="Arial"/>
              <a:cs typeface="Arial"/>
              <a:sym typeface="Arial"/>
            </a:endParaRPr>
          </a:p>
        </p:txBody>
      </p:sp>
      <p:sp>
        <p:nvSpPr>
          <p:cNvPr id="152" name="Google Shape;152;p1"/>
          <p:cNvSpPr txBox="1"/>
          <p:nvPr>
            <p:ph idx="1" type="subTitle"/>
          </p:nvPr>
        </p:nvSpPr>
        <p:spPr>
          <a:xfrm>
            <a:off x="6657975" y="4050833"/>
            <a:ext cx="2616028" cy="1096899"/>
          </a:xfrm>
          <a:prstGeom prst="rect">
            <a:avLst/>
          </a:prstGeom>
          <a:noFill/>
          <a:ln>
            <a:noFill/>
          </a:ln>
        </p:spPr>
        <p:txBody>
          <a:bodyPr anchorCtr="0" anchor="t" bIns="45700" lIns="91425" spcFirstLastPara="1" rIns="91425" wrap="square" tIns="45700">
            <a:normAutofit/>
          </a:bodyPr>
          <a:lstStyle/>
          <a:p>
            <a:pPr indent="0" lvl="0" marL="0" rtl="0" algn="r">
              <a:lnSpc>
                <a:spcPct val="100000"/>
              </a:lnSpc>
              <a:spcBef>
                <a:spcPts val="0"/>
              </a:spcBef>
              <a:spcAft>
                <a:spcPts val="0"/>
              </a:spcAft>
              <a:buSzPts val="3840"/>
              <a:buNone/>
            </a:pPr>
            <a:r>
              <a:rPr lang="en-GB" sz="4800">
                <a:solidFill>
                  <a:srgbClr val="953734"/>
                </a:solidFill>
              </a:rPr>
              <a:t>2021-22</a:t>
            </a:r>
            <a:endParaRPr>
              <a:solidFill>
                <a:srgbClr val="953734"/>
              </a:solidFill>
            </a:endParaRPr>
          </a:p>
        </p:txBody>
      </p:sp>
      <p:pic>
        <p:nvPicPr>
          <p:cNvPr descr="C:\Users\Joanne.s\Documents\NEW PIELD HEATH HOUSE SCHOOL LOGO.gif" id="153" name="Google Shape;153;p1"/>
          <p:cNvPicPr preferRelativeResize="0"/>
          <p:nvPr/>
        </p:nvPicPr>
        <p:blipFill rotWithShape="1">
          <a:blip r:embed="rId3">
            <a:alphaModFix/>
          </a:blip>
          <a:srcRect b="0" l="0" r="0" t="0"/>
          <a:stretch/>
        </p:blipFill>
        <p:spPr>
          <a:xfrm>
            <a:off x="265179" y="5308888"/>
            <a:ext cx="1963420" cy="810895"/>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8" name="Shape 288"/>
        <p:cNvGrpSpPr/>
        <p:nvPr/>
      </p:nvGrpSpPr>
      <p:grpSpPr>
        <a:xfrm>
          <a:off x="0" y="0"/>
          <a:ext cx="0" cy="0"/>
          <a:chOff x="0" y="0"/>
          <a:chExt cx="0" cy="0"/>
        </a:xfrm>
      </p:grpSpPr>
      <p:sp>
        <p:nvSpPr>
          <p:cNvPr id="289" name="Google Shape;289;p36"/>
          <p:cNvSpPr txBox="1"/>
          <p:nvPr>
            <p:ph type="title"/>
          </p:nvPr>
        </p:nvSpPr>
        <p:spPr>
          <a:xfrm>
            <a:off x="1508937" y="951992"/>
            <a:ext cx="9174126" cy="580223"/>
          </a:xfrm>
          <a:prstGeom prst="rect">
            <a:avLst/>
          </a:prstGeom>
          <a:solidFill>
            <a:srgbClr val="E5B8B7"/>
          </a:solidFill>
          <a:ln cap="flat" cmpd="sng" w="9525">
            <a:solidFill>
              <a:schemeClr val="dk1"/>
            </a:solidFill>
            <a:prstDash val="solid"/>
            <a:round/>
            <a:headEnd len="sm" w="sm" type="none"/>
            <a:tailEnd len="sm" w="sm" type="none"/>
          </a:ln>
        </p:spPr>
        <p:txBody>
          <a:bodyPr anchorCtr="0" anchor="t" bIns="45700" lIns="91425" spcFirstLastPara="1" rIns="91425" wrap="square" tIns="45700">
            <a:normAutofit fontScale="90000"/>
          </a:bodyPr>
          <a:lstStyle/>
          <a:p>
            <a:pPr indent="0" lvl="0" marL="0" rtl="0" algn="ctr">
              <a:lnSpc>
                <a:spcPct val="100000"/>
              </a:lnSpc>
              <a:spcBef>
                <a:spcPts val="0"/>
              </a:spcBef>
              <a:spcAft>
                <a:spcPts val="0"/>
              </a:spcAft>
              <a:buSzPct val="111111"/>
              <a:buNone/>
            </a:pPr>
            <a:r>
              <a:rPr lang="en-GB">
                <a:solidFill>
                  <a:schemeClr val="dk1"/>
                </a:solidFill>
              </a:rPr>
              <a:t>Pathway 2: Semi-Formal Curriculum </a:t>
            </a:r>
            <a:endParaRPr/>
          </a:p>
        </p:txBody>
      </p:sp>
      <p:sp>
        <p:nvSpPr>
          <p:cNvPr id="290" name="Google Shape;290;p36"/>
          <p:cNvSpPr/>
          <p:nvPr/>
        </p:nvSpPr>
        <p:spPr>
          <a:xfrm>
            <a:off x="107200" y="2090025"/>
            <a:ext cx="5681350" cy="2051325"/>
          </a:xfrm>
          <a:prstGeom prst="flowChartProcess">
            <a:avLst/>
          </a:prstGeom>
          <a:noFill/>
          <a:ln cap="flat" cmpd="sng" w="25400">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just">
              <a:lnSpc>
                <a:spcPct val="100000"/>
              </a:lnSpc>
              <a:spcBef>
                <a:spcPts val="0"/>
              </a:spcBef>
              <a:spcAft>
                <a:spcPts val="0"/>
              </a:spcAft>
              <a:buClr>
                <a:srgbClr val="000000"/>
              </a:buClr>
              <a:buSzPts val="1200"/>
              <a:buFont typeface="Arial"/>
              <a:buNone/>
            </a:pPr>
            <a:r>
              <a:t/>
            </a:r>
            <a:endParaRPr b="0" i="0" sz="1200" u="none" cap="none" strike="noStrike">
              <a:solidFill>
                <a:schemeClr val="dk1"/>
              </a:solidFill>
              <a:latin typeface="Arial"/>
              <a:ea typeface="Arial"/>
              <a:cs typeface="Arial"/>
              <a:sym typeface="Arial"/>
            </a:endParaRPr>
          </a:p>
          <a:p>
            <a:pPr indent="0" lvl="0" marL="0" marR="0" rtl="0" algn="just">
              <a:lnSpc>
                <a:spcPct val="100000"/>
              </a:lnSpc>
              <a:spcBef>
                <a:spcPts val="0"/>
              </a:spcBef>
              <a:spcAft>
                <a:spcPts val="0"/>
              </a:spcAft>
              <a:buClr>
                <a:srgbClr val="000000"/>
              </a:buClr>
              <a:buSzPts val="1400"/>
              <a:buFont typeface="Arial"/>
              <a:buNone/>
            </a:pPr>
            <a:r>
              <a:rPr b="0" i="0" lang="en-GB" sz="1300" u="none" cap="none" strike="noStrike">
                <a:solidFill>
                  <a:schemeClr val="dk1"/>
                </a:solidFill>
                <a:latin typeface="Arial"/>
                <a:ea typeface="Arial"/>
                <a:cs typeface="Arial"/>
                <a:sym typeface="Arial"/>
              </a:rPr>
              <a:t>Aims: </a:t>
            </a:r>
            <a:endParaRPr b="0" i="0" sz="1500" u="none" cap="none" strike="noStrike">
              <a:solidFill>
                <a:srgbClr val="000000"/>
              </a:solidFill>
              <a:latin typeface="Arial"/>
              <a:ea typeface="Arial"/>
              <a:cs typeface="Arial"/>
              <a:sym typeface="Arial"/>
            </a:endParaRPr>
          </a:p>
          <a:p>
            <a:pPr indent="-165100" lvl="0" marL="171450" marR="0" rtl="0" algn="just">
              <a:lnSpc>
                <a:spcPct val="100000"/>
              </a:lnSpc>
              <a:spcBef>
                <a:spcPts val="0"/>
              </a:spcBef>
              <a:spcAft>
                <a:spcPts val="0"/>
              </a:spcAft>
              <a:buClr>
                <a:srgbClr val="000000"/>
              </a:buClr>
              <a:buSzPts val="1300"/>
              <a:buFont typeface="Arial"/>
              <a:buChar char="•"/>
            </a:pPr>
            <a:r>
              <a:rPr b="0" i="0" lang="en-GB" sz="1300" u="none" cap="none" strike="noStrike">
                <a:solidFill>
                  <a:schemeClr val="dk1"/>
                </a:solidFill>
                <a:latin typeface="Arial"/>
                <a:ea typeface="Arial"/>
                <a:cs typeface="Arial"/>
                <a:sym typeface="Arial"/>
              </a:rPr>
              <a:t>For students to </a:t>
            </a:r>
            <a:endParaRPr b="0" i="0" sz="1500" u="none" cap="none" strike="noStrike">
              <a:solidFill>
                <a:srgbClr val="000000"/>
              </a:solidFill>
              <a:latin typeface="Arial"/>
              <a:ea typeface="Arial"/>
              <a:cs typeface="Arial"/>
              <a:sym typeface="Arial"/>
            </a:endParaRPr>
          </a:p>
          <a:p>
            <a:pPr indent="-177800" lvl="1" marL="628650" marR="0" rtl="0" algn="just">
              <a:lnSpc>
                <a:spcPct val="100000"/>
              </a:lnSpc>
              <a:spcBef>
                <a:spcPts val="0"/>
              </a:spcBef>
              <a:spcAft>
                <a:spcPts val="0"/>
              </a:spcAft>
              <a:buClr>
                <a:srgbClr val="000000"/>
              </a:buClr>
              <a:buSzPts val="1300"/>
              <a:buFont typeface="Arial"/>
              <a:buChar char="•"/>
            </a:pPr>
            <a:r>
              <a:rPr b="0" i="0" lang="en-GB" sz="1300" u="none" cap="none" strike="noStrike">
                <a:solidFill>
                  <a:schemeClr val="dk1"/>
                </a:solidFill>
                <a:latin typeface="Arial"/>
                <a:ea typeface="Arial"/>
                <a:cs typeface="Arial"/>
                <a:sym typeface="Arial"/>
              </a:rPr>
              <a:t>become more competent communicators;</a:t>
            </a:r>
            <a:endParaRPr b="0" i="0" sz="1500" u="none" cap="none" strike="noStrike">
              <a:solidFill>
                <a:srgbClr val="000000"/>
              </a:solidFill>
              <a:latin typeface="Arial"/>
              <a:ea typeface="Arial"/>
              <a:cs typeface="Arial"/>
              <a:sym typeface="Arial"/>
            </a:endParaRPr>
          </a:p>
          <a:p>
            <a:pPr indent="-177800" lvl="1" marL="628650" marR="0" rtl="0" algn="just">
              <a:lnSpc>
                <a:spcPct val="100000"/>
              </a:lnSpc>
              <a:spcBef>
                <a:spcPts val="0"/>
              </a:spcBef>
              <a:spcAft>
                <a:spcPts val="0"/>
              </a:spcAft>
              <a:buClr>
                <a:srgbClr val="000000"/>
              </a:buClr>
              <a:buSzPts val="1300"/>
              <a:buFont typeface="Arial"/>
              <a:buChar char="•"/>
            </a:pPr>
            <a:r>
              <a:rPr b="0" i="0" lang="en-GB" sz="1300" u="none" cap="none" strike="noStrike">
                <a:solidFill>
                  <a:schemeClr val="dk1"/>
                </a:solidFill>
                <a:latin typeface="Arial"/>
                <a:ea typeface="Arial"/>
                <a:cs typeface="Arial"/>
                <a:sym typeface="Arial"/>
              </a:rPr>
              <a:t>develop independence and life skills; </a:t>
            </a:r>
            <a:endParaRPr b="0" i="0" sz="1500" u="none" cap="none" strike="noStrike">
              <a:solidFill>
                <a:srgbClr val="000000"/>
              </a:solidFill>
              <a:latin typeface="Arial"/>
              <a:ea typeface="Arial"/>
              <a:cs typeface="Arial"/>
              <a:sym typeface="Arial"/>
            </a:endParaRPr>
          </a:p>
          <a:p>
            <a:pPr indent="-177800" lvl="1" marL="628650" marR="0" rtl="0" algn="just">
              <a:lnSpc>
                <a:spcPct val="100000"/>
              </a:lnSpc>
              <a:spcBef>
                <a:spcPts val="0"/>
              </a:spcBef>
              <a:spcAft>
                <a:spcPts val="0"/>
              </a:spcAft>
              <a:buClr>
                <a:srgbClr val="000000"/>
              </a:buClr>
              <a:buSzPts val="1300"/>
              <a:buFont typeface="Arial"/>
              <a:buChar char="•"/>
            </a:pPr>
            <a:r>
              <a:rPr b="0" i="0" lang="en-GB" sz="1300" u="none" cap="none" strike="noStrike">
                <a:solidFill>
                  <a:schemeClr val="dk1"/>
                </a:solidFill>
                <a:latin typeface="Arial"/>
                <a:ea typeface="Arial"/>
                <a:cs typeface="Arial"/>
                <a:sym typeface="Arial"/>
              </a:rPr>
              <a:t>develop a greater awareness of themselves and their capabilities; </a:t>
            </a:r>
            <a:endParaRPr b="0" i="0" sz="1500" u="none" cap="none" strike="noStrike">
              <a:solidFill>
                <a:srgbClr val="000000"/>
              </a:solidFill>
              <a:latin typeface="Arial"/>
              <a:ea typeface="Arial"/>
              <a:cs typeface="Arial"/>
              <a:sym typeface="Arial"/>
            </a:endParaRPr>
          </a:p>
          <a:p>
            <a:pPr indent="-177800" lvl="1" marL="628650" marR="0" rtl="0" algn="just">
              <a:lnSpc>
                <a:spcPct val="100000"/>
              </a:lnSpc>
              <a:spcBef>
                <a:spcPts val="0"/>
              </a:spcBef>
              <a:spcAft>
                <a:spcPts val="0"/>
              </a:spcAft>
              <a:buClr>
                <a:srgbClr val="000000"/>
              </a:buClr>
              <a:buSzPts val="1300"/>
              <a:buFont typeface="Arial"/>
              <a:buChar char="•"/>
            </a:pPr>
            <a:r>
              <a:rPr b="0" i="0" lang="en-GB" sz="1300" u="none" cap="none" strike="noStrike">
                <a:solidFill>
                  <a:schemeClr val="dk1"/>
                </a:solidFill>
                <a:latin typeface="Arial"/>
                <a:ea typeface="Arial"/>
                <a:cs typeface="Arial"/>
                <a:sym typeface="Arial"/>
              </a:rPr>
              <a:t>develop in self-esteem and confidence; </a:t>
            </a:r>
            <a:endParaRPr b="0" i="0" sz="1500" u="none" cap="none" strike="noStrike">
              <a:solidFill>
                <a:srgbClr val="000000"/>
              </a:solidFill>
              <a:latin typeface="Arial"/>
              <a:ea typeface="Arial"/>
              <a:cs typeface="Arial"/>
              <a:sym typeface="Arial"/>
            </a:endParaRPr>
          </a:p>
          <a:p>
            <a:pPr indent="-177800" lvl="1" marL="628650" marR="0" rtl="0" algn="just">
              <a:lnSpc>
                <a:spcPct val="100000"/>
              </a:lnSpc>
              <a:spcBef>
                <a:spcPts val="0"/>
              </a:spcBef>
              <a:spcAft>
                <a:spcPts val="0"/>
              </a:spcAft>
              <a:buClr>
                <a:srgbClr val="000000"/>
              </a:buClr>
              <a:buSzPts val="1300"/>
              <a:buFont typeface="Arial"/>
              <a:buChar char="•"/>
            </a:pPr>
            <a:r>
              <a:rPr b="0" i="0" lang="en-GB" sz="1300" u="none" cap="none" strike="noStrike">
                <a:solidFill>
                  <a:schemeClr val="dk1"/>
                </a:solidFill>
                <a:latin typeface="Arial"/>
                <a:ea typeface="Arial"/>
                <a:cs typeface="Arial"/>
                <a:sym typeface="Arial"/>
              </a:rPr>
              <a:t>apply their knowledge where possible; </a:t>
            </a:r>
            <a:endParaRPr b="0" i="0" sz="1500" u="none" cap="none" strike="noStrike">
              <a:solidFill>
                <a:srgbClr val="000000"/>
              </a:solidFill>
              <a:latin typeface="Arial"/>
              <a:ea typeface="Arial"/>
              <a:cs typeface="Arial"/>
              <a:sym typeface="Arial"/>
            </a:endParaRPr>
          </a:p>
          <a:p>
            <a:pPr indent="-177800" lvl="1" marL="628650" marR="0" rtl="0" algn="just">
              <a:lnSpc>
                <a:spcPct val="100000"/>
              </a:lnSpc>
              <a:spcBef>
                <a:spcPts val="0"/>
              </a:spcBef>
              <a:spcAft>
                <a:spcPts val="0"/>
              </a:spcAft>
              <a:buClr>
                <a:srgbClr val="000000"/>
              </a:buClr>
              <a:buSzPts val="1300"/>
              <a:buFont typeface="Arial"/>
              <a:buChar char="•"/>
            </a:pPr>
            <a:r>
              <a:rPr b="0" i="0" lang="en-GB" sz="1300" u="none" cap="none" strike="noStrike">
                <a:solidFill>
                  <a:schemeClr val="dk1"/>
                </a:solidFill>
                <a:latin typeface="Arial"/>
                <a:ea typeface="Arial"/>
                <a:cs typeface="Arial"/>
                <a:sym typeface="Arial"/>
              </a:rPr>
              <a:t>develop social interactions </a:t>
            </a:r>
            <a:endParaRPr b="0" i="0" sz="1500" u="none" cap="none" strike="noStrike">
              <a:solidFill>
                <a:srgbClr val="000000"/>
              </a:solidFill>
              <a:latin typeface="Arial"/>
              <a:ea typeface="Arial"/>
              <a:cs typeface="Arial"/>
              <a:sym typeface="Arial"/>
            </a:endParaRPr>
          </a:p>
          <a:p>
            <a:pPr indent="-165100" lvl="0" marL="171450" marR="0" rtl="0" algn="just">
              <a:lnSpc>
                <a:spcPct val="100000"/>
              </a:lnSpc>
              <a:spcBef>
                <a:spcPts val="0"/>
              </a:spcBef>
              <a:spcAft>
                <a:spcPts val="0"/>
              </a:spcAft>
              <a:buClr>
                <a:srgbClr val="000000"/>
              </a:buClr>
              <a:buSzPts val="1300"/>
              <a:buFont typeface="Arial"/>
              <a:buChar char="•"/>
            </a:pPr>
            <a:r>
              <a:rPr b="0" i="0" lang="en-GB" sz="1300" u="none" cap="none" strike="noStrike">
                <a:solidFill>
                  <a:schemeClr val="dk1"/>
                </a:solidFill>
                <a:latin typeface="Arial"/>
                <a:ea typeface="Arial"/>
                <a:cs typeface="Arial"/>
                <a:sym typeface="Arial"/>
              </a:rPr>
              <a:t>To provide relevant breadth and balance of learning opportunities.</a:t>
            </a:r>
            <a:endParaRPr b="0" i="0" sz="1500" u="none" cap="none" strike="noStrike">
              <a:solidFill>
                <a:srgbClr val="000000"/>
              </a:solidFill>
              <a:latin typeface="Arial"/>
              <a:ea typeface="Arial"/>
              <a:cs typeface="Arial"/>
              <a:sym typeface="Arial"/>
            </a:endParaRPr>
          </a:p>
          <a:p>
            <a:pPr indent="-165100" lvl="0" marL="171450" marR="0" rtl="0" algn="just">
              <a:lnSpc>
                <a:spcPct val="100000"/>
              </a:lnSpc>
              <a:spcBef>
                <a:spcPts val="0"/>
              </a:spcBef>
              <a:spcAft>
                <a:spcPts val="0"/>
              </a:spcAft>
              <a:buClr>
                <a:srgbClr val="000000"/>
              </a:buClr>
              <a:buSzPts val="1300"/>
              <a:buFont typeface="Arial"/>
              <a:buChar char="•"/>
            </a:pPr>
            <a:r>
              <a:rPr b="0" i="0" lang="en-GB" sz="1300" u="none" cap="none" strike="noStrike">
                <a:solidFill>
                  <a:schemeClr val="dk1"/>
                </a:solidFill>
                <a:latin typeface="Arial"/>
                <a:ea typeface="Arial"/>
                <a:cs typeface="Arial"/>
                <a:sym typeface="Arial"/>
              </a:rPr>
              <a:t>To offer access to relevant inclusion opportunities.</a:t>
            </a:r>
            <a:endParaRPr b="0" i="0" sz="15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Arial"/>
              <a:ea typeface="Arial"/>
              <a:cs typeface="Arial"/>
              <a:sym typeface="Arial"/>
            </a:endParaRPr>
          </a:p>
        </p:txBody>
      </p:sp>
      <p:sp>
        <p:nvSpPr>
          <p:cNvPr id="291" name="Google Shape;291;p36"/>
          <p:cNvSpPr/>
          <p:nvPr/>
        </p:nvSpPr>
        <p:spPr>
          <a:xfrm>
            <a:off x="5948025" y="2189500"/>
            <a:ext cx="5822225" cy="1681175"/>
          </a:xfrm>
          <a:prstGeom prst="flowChartProcess">
            <a:avLst/>
          </a:prstGeom>
          <a:solidFill>
            <a:schemeClr val="lt1"/>
          </a:solidFill>
          <a:ln cap="flat" cmpd="sng" w="25400">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200"/>
              <a:buFont typeface="Arial"/>
              <a:buNone/>
            </a:pPr>
            <a:r>
              <a:rPr b="1" i="0" lang="en-GB" sz="1200" u="none" cap="none" strike="noStrike">
                <a:solidFill>
                  <a:schemeClr val="dk1"/>
                </a:solidFill>
                <a:latin typeface="Arial"/>
                <a:ea typeface="Arial"/>
                <a:cs typeface="Arial"/>
                <a:sym typeface="Arial"/>
              </a:rPr>
              <a:t>Approaches to Learning: </a:t>
            </a:r>
            <a:endParaRPr b="1" i="0" sz="1200" u="none" cap="none" strike="noStrike">
              <a:solidFill>
                <a:schemeClr val="dk1"/>
              </a:solidFill>
              <a:latin typeface="Arial"/>
              <a:ea typeface="Arial"/>
              <a:cs typeface="Arial"/>
              <a:sym typeface="Arial"/>
            </a:endParaRPr>
          </a:p>
          <a:p>
            <a:pPr indent="-171450" lvl="0" marL="171450" marR="0" rtl="0" algn="just">
              <a:lnSpc>
                <a:spcPct val="100000"/>
              </a:lnSpc>
              <a:spcBef>
                <a:spcPts val="0"/>
              </a:spcBef>
              <a:spcAft>
                <a:spcPts val="0"/>
              </a:spcAft>
              <a:buClr>
                <a:schemeClr val="dk1"/>
              </a:buClr>
              <a:buSzPts val="1200"/>
              <a:buFont typeface="Arial"/>
              <a:buChar char="•"/>
            </a:pPr>
            <a:r>
              <a:rPr b="0" i="0" lang="en-GB" sz="1200" u="none" cap="none" strike="noStrike">
                <a:solidFill>
                  <a:schemeClr val="dk1"/>
                </a:solidFill>
                <a:latin typeface="Arial"/>
                <a:ea typeface="Arial"/>
                <a:cs typeface="Arial"/>
                <a:sym typeface="Arial"/>
              </a:rPr>
              <a:t>Themes hold a 5 year cycle together. </a:t>
            </a:r>
            <a:endParaRPr b="0" i="0" sz="1200" u="none" cap="none" strike="noStrike">
              <a:solidFill>
                <a:schemeClr val="dk1"/>
              </a:solidFill>
              <a:latin typeface="Arial"/>
              <a:ea typeface="Arial"/>
              <a:cs typeface="Arial"/>
              <a:sym typeface="Arial"/>
            </a:endParaRPr>
          </a:p>
          <a:p>
            <a:pPr indent="-171450" lvl="0" marL="171450" marR="0" rtl="0" algn="just">
              <a:lnSpc>
                <a:spcPct val="100000"/>
              </a:lnSpc>
              <a:spcBef>
                <a:spcPts val="0"/>
              </a:spcBef>
              <a:spcAft>
                <a:spcPts val="0"/>
              </a:spcAft>
              <a:buClr>
                <a:schemeClr val="dk1"/>
              </a:buClr>
              <a:buSzPts val="1200"/>
              <a:buFont typeface="Arial"/>
              <a:buChar char="•"/>
            </a:pPr>
            <a:r>
              <a:rPr b="0" i="0" lang="en-GB" sz="1200" u="none" cap="none" strike="noStrike">
                <a:solidFill>
                  <a:schemeClr val="dk1"/>
                </a:solidFill>
                <a:latin typeface="Arial"/>
                <a:ea typeface="Arial"/>
                <a:cs typeface="Arial"/>
                <a:sym typeface="Arial"/>
              </a:rPr>
              <a:t>Skills in ICT permeate throughout the curriculum. </a:t>
            </a:r>
            <a:endParaRPr b="0" i="0" sz="1200" u="none" cap="none" strike="noStrike">
              <a:solidFill>
                <a:schemeClr val="dk1"/>
              </a:solidFill>
              <a:latin typeface="Arial"/>
              <a:ea typeface="Arial"/>
              <a:cs typeface="Arial"/>
              <a:sym typeface="Arial"/>
            </a:endParaRPr>
          </a:p>
          <a:p>
            <a:pPr indent="-171450" lvl="0" marL="171450" marR="0" rtl="0" algn="just">
              <a:lnSpc>
                <a:spcPct val="100000"/>
              </a:lnSpc>
              <a:spcBef>
                <a:spcPts val="0"/>
              </a:spcBef>
              <a:spcAft>
                <a:spcPts val="0"/>
              </a:spcAft>
              <a:buClr>
                <a:schemeClr val="dk1"/>
              </a:buClr>
              <a:buSzPts val="1200"/>
              <a:buFont typeface="Arial"/>
              <a:buChar char="•"/>
            </a:pPr>
            <a:r>
              <a:rPr b="0" i="0" lang="en-GB" sz="1200" u="none" cap="none" strike="noStrike">
                <a:solidFill>
                  <a:schemeClr val="dk1"/>
                </a:solidFill>
                <a:latin typeface="Arial"/>
                <a:ea typeface="Arial"/>
                <a:cs typeface="Arial"/>
                <a:sym typeface="Arial"/>
              </a:rPr>
              <a:t>Mixture of contextual and practical learning and structured teaching.</a:t>
            </a:r>
            <a:endParaRPr b="0" i="0" sz="1200" u="none" cap="none" strike="noStrike">
              <a:solidFill>
                <a:schemeClr val="dk1"/>
              </a:solidFill>
              <a:latin typeface="Arial"/>
              <a:ea typeface="Arial"/>
              <a:cs typeface="Arial"/>
              <a:sym typeface="Arial"/>
            </a:endParaRPr>
          </a:p>
          <a:p>
            <a:pPr indent="-171450" lvl="0" marL="171450" marR="0" rtl="0" algn="just">
              <a:lnSpc>
                <a:spcPct val="100000"/>
              </a:lnSpc>
              <a:spcBef>
                <a:spcPts val="0"/>
              </a:spcBef>
              <a:spcAft>
                <a:spcPts val="0"/>
              </a:spcAft>
              <a:buClr>
                <a:schemeClr val="dk1"/>
              </a:buClr>
              <a:buSzPts val="1200"/>
              <a:buFont typeface="Arial"/>
              <a:buChar char="•"/>
            </a:pPr>
            <a:r>
              <a:rPr b="0" i="0" lang="en-GB" sz="1200" u="none" cap="none" strike="noStrike">
                <a:solidFill>
                  <a:schemeClr val="dk1"/>
                </a:solidFill>
                <a:latin typeface="Arial"/>
                <a:ea typeface="Arial"/>
                <a:cs typeface="Arial"/>
                <a:sym typeface="Arial"/>
              </a:rPr>
              <a:t>Combination of individual and group instruction. </a:t>
            </a:r>
            <a:endParaRPr b="0" i="0" sz="1200" u="none" cap="none" strike="noStrike">
              <a:solidFill>
                <a:schemeClr val="dk1"/>
              </a:solidFill>
              <a:latin typeface="Arial"/>
              <a:ea typeface="Arial"/>
              <a:cs typeface="Arial"/>
              <a:sym typeface="Arial"/>
            </a:endParaRPr>
          </a:p>
          <a:p>
            <a:pPr indent="-171450" lvl="0" marL="171450" marR="0" rtl="0" algn="just">
              <a:lnSpc>
                <a:spcPct val="100000"/>
              </a:lnSpc>
              <a:spcBef>
                <a:spcPts val="0"/>
              </a:spcBef>
              <a:spcAft>
                <a:spcPts val="0"/>
              </a:spcAft>
              <a:buClr>
                <a:schemeClr val="dk1"/>
              </a:buClr>
              <a:buSzPts val="1200"/>
              <a:buFont typeface="Arial"/>
              <a:buChar char="•"/>
            </a:pPr>
            <a:r>
              <a:rPr b="0" i="0" lang="en-GB" sz="1200" u="none" cap="none" strike="noStrike">
                <a:solidFill>
                  <a:schemeClr val="dk1"/>
                </a:solidFill>
                <a:latin typeface="Arial"/>
                <a:ea typeface="Arial"/>
                <a:cs typeface="Arial"/>
                <a:sym typeface="Arial"/>
              </a:rPr>
              <a:t>Teaching embraces the immediate and wider community, life skills, experiences and offers social opportunities. </a:t>
            </a:r>
            <a:endParaRPr b="0" i="0" sz="1200" u="none" cap="none" strike="noStrike">
              <a:solidFill>
                <a:schemeClr val="dk1"/>
              </a:solidFill>
              <a:latin typeface="Arial"/>
              <a:ea typeface="Arial"/>
              <a:cs typeface="Arial"/>
              <a:sym typeface="Arial"/>
            </a:endParaRPr>
          </a:p>
          <a:p>
            <a:pPr indent="-171450" lvl="0" marL="171450" marR="0" rtl="0" algn="just">
              <a:lnSpc>
                <a:spcPct val="100000"/>
              </a:lnSpc>
              <a:spcBef>
                <a:spcPts val="0"/>
              </a:spcBef>
              <a:spcAft>
                <a:spcPts val="0"/>
              </a:spcAft>
              <a:buClr>
                <a:schemeClr val="dk1"/>
              </a:buClr>
              <a:buSzPts val="1200"/>
              <a:buFont typeface="Arial"/>
              <a:buChar char="•"/>
            </a:pPr>
            <a:r>
              <a:rPr b="0" i="0" lang="en-GB" sz="1200" u="none" cap="none" strike="noStrike">
                <a:solidFill>
                  <a:schemeClr val="dk1"/>
                </a:solidFill>
                <a:latin typeface="Arial"/>
                <a:ea typeface="Arial"/>
                <a:cs typeface="Arial"/>
                <a:sym typeface="Arial"/>
              </a:rPr>
              <a:t>Independent thinking skills and problem solving skills are promoted and developed. </a:t>
            </a:r>
            <a:endParaRPr b="1" i="0" sz="1100" u="none" cap="none" strike="noStrike">
              <a:solidFill>
                <a:schemeClr val="dk1"/>
              </a:solidFill>
              <a:latin typeface="Arial"/>
              <a:ea typeface="Arial"/>
              <a:cs typeface="Arial"/>
              <a:sym typeface="Arial"/>
            </a:endParaRPr>
          </a:p>
        </p:txBody>
      </p:sp>
      <p:sp>
        <p:nvSpPr>
          <p:cNvPr id="292" name="Google Shape;292;p36"/>
          <p:cNvSpPr/>
          <p:nvPr/>
        </p:nvSpPr>
        <p:spPr>
          <a:xfrm>
            <a:off x="5948025" y="3970150"/>
            <a:ext cx="6051275" cy="1842675"/>
          </a:xfrm>
          <a:prstGeom prst="flowChartProcess">
            <a:avLst/>
          </a:prstGeom>
          <a:solidFill>
            <a:schemeClr val="lt1"/>
          </a:solidFill>
          <a:ln cap="flat" cmpd="sng" w="25400">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200"/>
              <a:buFont typeface="Arial"/>
              <a:buNone/>
            </a:pPr>
            <a:r>
              <a:rPr b="0" i="0" lang="en-GB" sz="1200" u="none" cap="none" strike="noStrike">
                <a:solidFill>
                  <a:schemeClr val="dk1"/>
                </a:solidFill>
                <a:latin typeface="Arial"/>
                <a:ea typeface="Arial"/>
                <a:cs typeface="Arial"/>
                <a:sym typeface="Arial"/>
              </a:rPr>
              <a:t>Accreditation:</a:t>
            </a:r>
            <a:endParaRPr b="0" i="0" sz="1400" u="none" cap="none" strike="noStrike">
              <a:solidFill>
                <a:srgbClr val="000000"/>
              </a:solidFill>
              <a:latin typeface="Arial"/>
              <a:ea typeface="Arial"/>
              <a:cs typeface="Arial"/>
              <a:sym typeface="Arial"/>
            </a:endParaRPr>
          </a:p>
          <a:p>
            <a:pPr indent="-171450" lvl="0" marL="171450" marR="0" rtl="0" algn="just">
              <a:lnSpc>
                <a:spcPct val="100000"/>
              </a:lnSpc>
              <a:spcBef>
                <a:spcPts val="0"/>
              </a:spcBef>
              <a:spcAft>
                <a:spcPts val="0"/>
              </a:spcAft>
              <a:buClr>
                <a:srgbClr val="000000"/>
              </a:buClr>
              <a:buSzPts val="1200"/>
              <a:buFont typeface="Arial"/>
              <a:buChar char="•"/>
            </a:pPr>
            <a:r>
              <a:rPr b="0" i="0" lang="en-GB" sz="1200" u="none" cap="none" strike="noStrike">
                <a:solidFill>
                  <a:schemeClr val="dk1"/>
                </a:solidFill>
                <a:latin typeface="Arial"/>
                <a:ea typeface="Arial"/>
                <a:cs typeface="Arial"/>
                <a:sym typeface="Arial"/>
              </a:rPr>
              <a:t>All pupils in Year 9 complete ASDAN - Life skills challenges accreditation modules. The yearly framework identifies what theme the accreditation module should follow and there are suggested module that link to these.</a:t>
            </a:r>
            <a:endParaRPr b="0" i="0" sz="1400" u="none" cap="none" strike="noStrike">
              <a:solidFill>
                <a:srgbClr val="000000"/>
              </a:solidFill>
              <a:latin typeface="Arial"/>
              <a:ea typeface="Arial"/>
              <a:cs typeface="Arial"/>
              <a:sym typeface="Arial"/>
            </a:endParaRPr>
          </a:p>
          <a:p>
            <a:pPr indent="-171450" lvl="0" marL="171450" marR="0" rtl="0" algn="just">
              <a:lnSpc>
                <a:spcPct val="100000"/>
              </a:lnSpc>
              <a:spcBef>
                <a:spcPts val="0"/>
              </a:spcBef>
              <a:spcAft>
                <a:spcPts val="0"/>
              </a:spcAft>
              <a:buClr>
                <a:srgbClr val="000000"/>
              </a:buClr>
              <a:buSzPts val="1200"/>
              <a:buFont typeface="Arial"/>
              <a:buChar char="•"/>
            </a:pPr>
            <a:r>
              <a:rPr b="0" i="0" lang="en-GB" sz="1200" u="none" cap="none" strike="noStrike">
                <a:solidFill>
                  <a:schemeClr val="dk1"/>
                </a:solidFill>
                <a:latin typeface="Arial"/>
                <a:ea typeface="Arial"/>
                <a:cs typeface="Arial"/>
                <a:sym typeface="Arial"/>
              </a:rPr>
              <a:t>Modules are levelled using Working towards, Entry 1, Entry 2 and structured learning approaches, Most students working in pathway 1 are working towards or Entry1/2 level in life skills challenges. </a:t>
            </a:r>
            <a:endParaRPr b="0" i="0" sz="1400" u="none" cap="none" strike="noStrike">
              <a:solidFill>
                <a:srgbClr val="000000"/>
              </a:solidFill>
              <a:latin typeface="Arial"/>
              <a:ea typeface="Arial"/>
              <a:cs typeface="Arial"/>
              <a:sym typeface="Arial"/>
            </a:endParaRPr>
          </a:p>
          <a:p>
            <a:pPr indent="-171450" lvl="0" marL="171450" marR="0" rtl="0" algn="just">
              <a:lnSpc>
                <a:spcPct val="100000"/>
              </a:lnSpc>
              <a:spcBef>
                <a:spcPts val="0"/>
              </a:spcBef>
              <a:spcAft>
                <a:spcPts val="0"/>
              </a:spcAft>
              <a:buClr>
                <a:srgbClr val="000000"/>
              </a:buClr>
              <a:buSzPts val="1200"/>
              <a:buFont typeface="Arial"/>
              <a:buChar char="•"/>
            </a:pPr>
            <a:r>
              <a:rPr b="0" i="0" lang="en-GB" sz="1200" u="none" cap="none" strike="noStrike">
                <a:solidFill>
                  <a:schemeClr val="dk1"/>
                </a:solidFill>
                <a:latin typeface="Arial"/>
                <a:ea typeface="Arial"/>
                <a:cs typeface="Arial"/>
                <a:sym typeface="Arial"/>
              </a:rPr>
              <a:t>All students at year 10 and 11 complete ASDAN – Transitional challenges and at KS5 students complete NOCN modules.  </a:t>
            </a:r>
            <a:endParaRPr b="0" i="0" sz="1400" u="none" cap="none" strike="noStrike">
              <a:solidFill>
                <a:srgbClr val="000000"/>
              </a:solidFill>
              <a:latin typeface="Arial"/>
              <a:ea typeface="Arial"/>
              <a:cs typeface="Arial"/>
              <a:sym typeface="Arial"/>
            </a:endParaRPr>
          </a:p>
        </p:txBody>
      </p:sp>
      <p:sp>
        <p:nvSpPr>
          <p:cNvPr id="293" name="Google Shape;293;p36"/>
          <p:cNvSpPr/>
          <p:nvPr/>
        </p:nvSpPr>
        <p:spPr>
          <a:xfrm>
            <a:off x="107200" y="5875750"/>
            <a:ext cx="11522150" cy="923925"/>
          </a:xfrm>
          <a:prstGeom prst="flowChartProcess">
            <a:avLst/>
          </a:prstGeom>
          <a:noFill/>
          <a:ln cap="flat" cmpd="sng" w="25400">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chemeClr val="dk1"/>
              </a:buClr>
              <a:buSzPts val="1400"/>
              <a:buFont typeface="Arial"/>
              <a:buNone/>
            </a:pPr>
            <a:r>
              <a:rPr b="1" i="0" lang="en-GB" sz="1400" u="none" cap="none" strike="noStrike">
                <a:solidFill>
                  <a:schemeClr val="dk1"/>
                </a:solidFill>
                <a:latin typeface="Arial"/>
                <a:ea typeface="Arial"/>
                <a:cs typeface="Arial"/>
                <a:sym typeface="Arial"/>
              </a:rPr>
              <a:t>Assessment</a:t>
            </a:r>
            <a:endParaRPr b="0" i="0" sz="1400" u="none" cap="none" strike="noStrike">
              <a:solidFill>
                <a:schemeClr val="dk1"/>
              </a:solidFill>
              <a:latin typeface="Arial"/>
              <a:ea typeface="Arial"/>
              <a:cs typeface="Arial"/>
              <a:sym typeface="Arial"/>
            </a:endParaRPr>
          </a:p>
          <a:p>
            <a:pPr indent="-273050" lvl="0" marL="285750" marR="0" rtl="0" algn="l">
              <a:lnSpc>
                <a:spcPct val="100000"/>
              </a:lnSpc>
              <a:spcBef>
                <a:spcPts val="0"/>
              </a:spcBef>
              <a:spcAft>
                <a:spcPts val="0"/>
              </a:spcAft>
              <a:buClr>
                <a:schemeClr val="dk1"/>
              </a:buClr>
              <a:buSzPts val="1400"/>
              <a:buFont typeface="Arial"/>
              <a:buChar char="•"/>
            </a:pPr>
            <a:r>
              <a:rPr b="0" i="0" lang="en-GB" sz="1400" u="none" cap="none" strike="noStrike">
                <a:solidFill>
                  <a:schemeClr val="dk1"/>
                </a:solidFill>
                <a:latin typeface="Arial"/>
                <a:ea typeface="Arial"/>
                <a:cs typeface="Arial"/>
                <a:sym typeface="Arial"/>
              </a:rPr>
              <a:t>Tracking sheets- recording outcomes for all practical activities and progress towards these outcomes</a:t>
            </a:r>
            <a:endParaRPr b="0" i="0" sz="1400" u="none" cap="none" strike="noStrike">
              <a:solidFill>
                <a:schemeClr val="dk1"/>
              </a:solidFill>
              <a:latin typeface="Arial"/>
              <a:ea typeface="Arial"/>
              <a:cs typeface="Arial"/>
              <a:sym typeface="Arial"/>
            </a:endParaRPr>
          </a:p>
          <a:p>
            <a:pPr indent="-273050" lvl="0" marL="285750" marR="0" rtl="0" algn="l">
              <a:lnSpc>
                <a:spcPct val="100000"/>
              </a:lnSpc>
              <a:spcBef>
                <a:spcPts val="0"/>
              </a:spcBef>
              <a:spcAft>
                <a:spcPts val="0"/>
              </a:spcAft>
              <a:buClr>
                <a:schemeClr val="dk1"/>
              </a:buClr>
              <a:buSzPts val="1400"/>
              <a:buFont typeface="Arial"/>
              <a:buChar char="•"/>
            </a:pPr>
            <a:r>
              <a:rPr b="0" i="0" lang="en-GB" sz="1400" u="none" cap="none" strike="noStrike">
                <a:solidFill>
                  <a:schemeClr val="dk1"/>
                </a:solidFill>
                <a:latin typeface="Arial"/>
                <a:ea typeface="Arial"/>
                <a:cs typeface="Arial"/>
                <a:sym typeface="Arial"/>
              </a:rPr>
              <a:t>Feedback forms- recording outcomes, progress towards outcomes, next steps and student self evaluation.</a:t>
            </a:r>
            <a:endParaRPr b="0" i="0" sz="1400" u="none" cap="none" strike="noStrike">
              <a:solidFill>
                <a:schemeClr val="dk1"/>
              </a:solidFill>
              <a:latin typeface="Arial"/>
              <a:ea typeface="Arial"/>
              <a:cs typeface="Arial"/>
              <a:sym typeface="Arial"/>
            </a:endParaRPr>
          </a:p>
          <a:p>
            <a:pPr indent="-273050" lvl="0" marL="285750" marR="0" rtl="0" algn="l">
              <a:lnSpc>
                <a:spcPct val="100000"/>
              </a:lnSpc>
              <a:spcBef>
                <a:spcPts val="0"/>
              </a:spcBef>
              <a:spcAft>
                <a:spcPts val="0"/>
              </a:spcAft>
              <a:buClr>
                <a:schemeClr val="dk1"/>
              </a:buClr>
              <a:buSzPts val="1400"/>
              <a:buFont typeface="Arial"/>
              <a:buChar char="•"/>
            </a:pPr>
            <a:r>
              <a:rPr b="0" i="0" lang="en-GB" sz="1400" u="none" cap="none" strike="noStrike">
                <a:solidFill>
                  <a:schemeClr val="dk1"/>
                </a:solidFill>
                <a:latin typeface="Arial"/>
                <a:ea typeface="Arial"/>
                <a:cs typeface="Arial"/>
                <a:sym typeface="Arial"/>
              </a:rPr>
              <a:t>Progress Towards meeting short term outcomes using Evidence for learning.</a:t>
            </a:r>
            <a:endParaRPr b="0" i="0" sz="1400" u="none" cap="none" strike="noStrike">
              <a:solidFill>
                <a:schemeClr val="dk1"/>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94" name="Google Shape;294;p36"/>
          <p:cNvSpPr txBox="1"/>
          <p:nvPr/>
        </p:nvSpPr>
        <p:spPr>
          <a:xfrm>
            <a:off x="427750" y="1657127"/>
            <a:ext cx="11038800" cy="432900"/>
          </a:xfrm>
          <a:prstGeom prst="rect">
            <a:avLst/>
          </a:prstGeom>
          <a:solidFill>
            <a:schemeClr val="lt1"/>
          </a:solidFill>
          <a:ln cap="flat" cmpd="sng" w="9525">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lnSpc>
                <a:spcPct val="90000"/>
              </a:lnSpc>
              <a:spcBef>
                <a:spcPts val="0"/>
              </a:spcBef>
              <a:spcAft>
                <a:spcPts val="0"/>
              </a:spcAft>
              <a:buClr>
                <a:srgbClr val="000000"/>
              </a:buClr>
              <a:buSzPts val="1200"/>
              <a:buFont typeface="Arial"/>
              <a:buNone/>
            </a:pPr>
            <a:r>
              <a:t/>
            </a:r>
            <a:endParaRPr b="0" i="0" sz="1200" u="none" cap="none" strike="noStrike">
              <a:solidFill>
                <a:srgbClr val="000000"/>
              </a:solidFill>
              <a:latin typeface="Arial"/>
              <a:ea typeface="Arial"/>
              <a:cs typeface="Arial"/>
              <a:sym typeface="Arial"/>
            </a:endParaRPr>
          </a:p>
          <a:p>
            <a:pPr indent="0" lvl="0" marL="0" marR="0" rtl="0" algn="l">
              <a:lnSpc>
                <a:spcPct val="90000"/>
              </a:lnSpc>
              <a:spcBef>
                <a:spcPts val="0"/>
              </a:spcBef>
              <a:spcAft>
                <a:spcPts val="0"/>
              </a:spcAft>
              <a:buClr>
                <a:srgbClr val="000000"/>
              </a:buClr>
              <a:buSzPts val="1200"/>
              <a:buFont typeface="Arial"/>
              <a:buNone/>
            </a:pPr>
            <a:r>
              <a:rPr b="0" i="0" lang="en-GB" sz="1200" u="none" cap="none" strike="noStrike">
                <a:solidFill>
                  <a:schemeClr val="dk1"/>
                </a:solidFill>
                <a:latin typeface="Arial"/>
                <a:ea typeface="Arial"/>
                <a:cs typeface="Arial"/>
                <a:sym typeface="Arial"/>
              </a:rPr>
              <a:t>A practical life skills approach. Students benefit from a wider range of community opportunities which is essential for their learning and development.  </a:t>
            </a:r>
            <a:endParaRPr b="0" i="0" sz="1200" u="none" cap="none" strike="noStrike">
              <a:solidFill>
                <a:srgbClr val="000000"/>
              </a:solidFill>
              <a:latin typeface="Arial"/>
              <a:ea typeface="Arial"/>
              <a:cs typeface="Arial"/>
              <a:sym typeface="Arial"/>
            </a:endParaRPr>
          </a:p>
          <a:p>
            <a:pPr indent="0" lvl="0" marL="0" marR="0" rtl="0" algn="l">
              <a:lnSpc>
                <a:spcPct val="90000"/>
              </a:lnSpc>
              <a:spcBef>
                <a:spcPts val="0"/>
              </a:spcBef>
              <a:spcAft>
                <a:spcPts val="0"/>
              </a:spcAft>
              <a:buClr>
                <a:srgbClr val="000000"/>
              </a:buClr>
              <a:buSzPts val="1200"/>
              <a:buFont typeface="Arial"/>
              <a:buNone/>
            </a:pPr>
            <a:r>
              <a:t/>
            </a:r>
            <a:endParaRPr b="0" i="0" sz="1400" u="none" cap="none" strike="noStrike">
              <a:solidFill>
                <a:srgbClr val="000000"/>
              </a:solidFill>
              <a:latin typeface="Arial"/>
              <a:ea typeface="Arial"/>
              <a:cs typeface="Arial"/>
              <a:sym typeface="Arial"/>
            </a:endParaRPr>
          </a:p>
        </p:txBody>
      </p:sp>
      <p:sp>
        <p:nvSpPr>
          <p:cNvPr id="295" name="Google Shape;295;p36"/>
          <p:cNvSpPr txBox="1"/>
          <p:nvPr/>
        </p:nvSpPr>
        <p:spPr>
          <a:xfrm>
            <a:off x="689345" y="116958"/>
            <a:ext cx="10515600" cy="797442"/>
          </a:xfrm>
          <a:prstGeom prst="rect">
            <a:avLst/>
          </a:prstGeom>
          <a:solidFill>
            <a:srgbClr val="DAE5F1"/>
          </a:solidFill>
          <a:ln cap="flat" cmpd="sng" w="9525">
            <a:solidFill>
              <a:schemeClr val="dk1"/>
            </a:solidFill>
            <a:prstDash val="solid"/>
            <a:round/>
            <a:headEnd len="sm" w="sm" type="none"/>
            <a:tailEnd len="sm" w="sm" type="none"/>
          </a:ln>
        </p:spPr>
        <p:txBody>
          <a:bodyPr anchorCtr="0" anchor="t" bIns="45700" lIns="91425" spcFirstLastPara="1" rIns="91425" wrap="square" tIns="45700">
            <a:noAutofit/>
          </a:bodyPr>
          <a:lstStyle/>
          <a:p>
            <a:pPr indent="0" lvl="0" marL="0" marR="0" rtl="0" algn="ctr">
              <a:lnSpc>
                <a:spcPct val="90000"/>
              </a:lnSpc>
              <a:spcBef>
                <a:spcPts val="0"/>
              </a:spcBef>
              <a:spcAft>
                <a:spcPts val="0"/>
              </a:spcAft>
              <a:buClr>
                <a:srgbClr val="000000"/>
              </a:buClr>
              <a:buSzPts val="4400"/>
              <a:buFont typeface="Arial"/>
              <a:buNone/>
            </a:pPr>
            <a:r>
              <a:rPr b="0" i="0" lang="en-GB" sz="4400" u="none" cap="none" strike="noStrike">
                <a:solidFill>
                  <a:schemeClr val="dk1"/>
                </a:solidFill>
                <a:latin typeface="Arial"/>
                <a:ea typeface="Arial"/>
                <a:cs typeface="Arial"/>
                <a:sym typeface="Arial"/>
              </a:rPr>
              <a:t>Implementation – Organisation  </a:t>
            </a:r>
            <a:endParaRPr b="0" i="0" sz="1400" u="none" cap="none" strike="noStrike">
              <a:solidFill>
                <a:srgbClr val="000000"/>
              </a:solidFill>
              <a:latin typeface="Arial"/>
              <a:ea typeface="Arial"/>
              <a:cs typeface="Arial"/>
              <a:sym typeface="Arial"/>
            </a:endParaRPr>
          </a:p>
        </p:txBody>
      </p:sp>
      <p:sp>
        <p:nvSpPr>
          <p:cNvPr id="296" name="Google Shape;296;p36"/>
          <p:cNvSpPr/>
          <p:nvPr/>
        </p:nvSpPr>
        <p:spPr>
          <a:xfrm>
            <a:off x="107225" y="4233713"/>
            <a:ext cx="5681325" cy="1500563"/>
          </a:xfrm>
          <a:prstGeom prst="flowChartProcess">
            <a:avLst/>
          </a:prstGeom>
          <a:noFill/>
          <a:ln cap="flat" cmpd="sng" w="25400">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200"/>
              <a:buFont typeface="Arial"/>
              <a:buNone/>
            </a:pPr>
            <a:r>
              <a:rPr b="0" i="0" lang="en-GB" sz="1200" u="none" cap="none" strike="noStrike">
                <a:solidFill>
                  <a:schemeClr val="dk1"/>
                </a:solidFill>
                <a:latin typeface="Arial"/>
                <a:ea typeface="Arial"/>
                <a:cs typeface="Arial"/>
                <a:sym typeface="Arial"/>
              </a:rPr>
              <a:t>Therapy Input:</a:t>
            </a:r>
            <a:endParaRPr b="0" i="0" sz="1200" u="none" cap="none" strike="noStrike">
              <a:solidFill>
                <a:srgbClr val="000000"/>
              </a:solidFill>
              <a:latin typeface="Arial"/>
              <a:ea typeface="Arial"/>
              <a:cs typeface="Arial"/>
              <a:sym typeface="Arial"/>
            </a:endParaRPr>
          </a:p>
          <a:p>
            <a:pPr indent="-171450" lvl="0" marL="171450" marR="0" rtl="0" algn="l">
              <a:lnSpc>
                <a:spcPct val="100000"/>
              </a:lnSpc>
              <a:spcBef>
                <a:spcPts val="0"/>
              </a:spcBef>
              <a:spcAft>
                <a:spcPts val="0"/>
              </a:spcAft>
              <a:buClr>
                <a:srgbClr val="000000"/>
              </a:buClr>
              <a:buSzPts val="1200"/>
              <a:buFont typeface="Arial"/>
              <a:buChar char="•"/>
            </a:pPr>
            <a:r>
              <a:rPr b="0" i="0" lang="en-GB" sz="1200" u="none" cap="none" strike="noStrike">
                <a:solidFill>
                  <a:schemeClr val="dk1"/>
                </a:solidFill>
                <a:latin typeface="Arial"/>
                <a:ea typeface="Arial"/>
                <a:cs typeface="Arial"/>
                <a:sym typeface="Arial"/>
              </a:rPr>
              <a:t>Most students have a ‘targeted’ level of therapy input from the therapy department; O.T, SaLT. Some students may have a ‘specialist’ level of input in relation to need. </a:t>
            </a:r>
            <a:endParaRPr b="0" i="0" sz="1200" u="none" cap="none" strike="noStrike">
              <a:solidFill>
                <a:schemeClr val="dk1"/>
              </a:solidFill>
              <a:latin typeface="Arial"/>
              <a:ea typeface="Arial"/>
              <a:cs typeface="Arial"/>
              <a:sym typeface="Arial"/>
            </a:endParaRPr>
          </a:p>
          <a:p>
            <a:pPr indent="-171450" lvl="0" marL="171450" marR="0" rtl="0" algn="l">
              <a:lnSpc>
                <a:spcPct val="100000"/>
              </a:lnSpc>
              <a:spcBef>
                <a:spcPts val="0"/>
              </a:spcBef>
              <a:spcAft>
                <a:spcPts val="0"/>
              </a:spcAft>
              <a:buClr>
                <a:srgbClr val="000000"/>
              </a:buClr>
              <a:buSzPts val="1200"/>
              <a:buFont typeface="Arial"/>
              <a:buChar char="•"/>
            </a:pPr>
            <a:r>
              <a:rPr b="0" i="0" lang="en-GB" sz="1200" u="none" cap="none" strike="noStrike">
                <a:solidFill>
                  <a:schemeClr val="dk1"/>
                </a:solidFill>
                <a:latin typeface="Arial"/>
                <a:ea typeface="Arial"/>
                <a:cs typeface="Arial"/>
                <a:sym typeface="Arial"/>
              </a:rPr>
              <a:t>Students have Communication and sensory diet profiles. </a:t>
            </a:r>
            <a:endParaRPr b="0" i="0" sz="1200" u="none" cap="none" strike="noStrike">
              <a:solidFill>
                <a:schemeClr val="dk1"/>
              </a:solidFill>
              <a:latin typeface="Arial"/>
              <a:ea typeface="Arial"/>
              <a:cs typeface="Arial"/>
              <a:sym typeface="Arial"/>
            </a:endParaRPr>
          </a:p>
          <a:p>
            <a:pPr indent="-171450" lvl="0" marL="171450" marR="0" rtl="0" algn="l">
              <a:lnSpc>
                <a:spcPct val="100000"/>
              </a:lnSpc>
              <a:spcBef>
                <a:spcPts val="0"/>
              </a:spcBef>
              <a:spcAft>
                <a:spcPts val="0"/>
              </a:spcAft>
              <a:buClr>
                <a:srgbClr val="000000"/>
              </a:buClr>
              <a:buSzPts val="1200"/>
              <a:buFont typeface="Arial"/>
              <a:buChar char="•"/>
            </a:pPr>
            <a:r>
              <a:rPr b="0" i="0" lang="en-GB" sz="1200" u="none" cap="none" strike="noStrike">
                <a:solidFill>
                  <a:schemeClr val="dk1"/>
                </a:solidFill>
                <a:latin typeface="Arial"/>
                <a:ea typeface="Arial"/>
                <a:cs typeface="Arial"/>
                <a:sym typeface="Arial"/>
              </a:rPr>
              <a:t>Some students have a communication and sensory passport which outlines needs that must be met before learning can take place. </a:t>
            </a:r>
            <a:endParaRPr b="0" i="0" sz="12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dk1"/>
              </a:solidFill>
              <a:latin typeface="Arial"/>
              <a:ea typeface="Arial"/>
              <a:cs typeface="Arial"/>
              <a:sym typeface="Arial"/>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0" name="Shape 300"/>
        <p:cNvGrpSpPr/>
        <p:nvPr/>
      </p:nvGrpSpPr>
      <p:grpSpPr>
        <a:xfrm>
          <a:off x="0" y="0"/>
          <a:ext cx="0" cy="0"/>
          <a:chOff x="0" y="0"/>
          <a:chExt cx="0" cy="0"/>
        </a:xfrm>
      </p:grpSpPr>
      <p:sp>
        <p:nvSpPr>
          <p:cNvPr id="301" name="Google Shape;301;p37"/>
          <p:cNvSpPr/>
          <p:nvPr/>
        </p:nvSpPr>
        <p:spPr>
          <a:xfrm>
            <a:off x="5465455" y="2876495"/>
            <a:ext cx="1051409" cy="766374"/>
          </a:xfrm>
          <a:prstGeom prst="ellipse">
            <a:avLst/>
          </a:prstGeom>
          <a:solidFill>
            <a:srgbClr val="008000"/>
          </a:solidFill>
          <a:ln cap="rnd" cmpd="sng" w="19050">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800"/>
              <a:buFont typeface="Arial"/>
              <a:buNone/>
            </a:pPr>
            <a:r>
              <a:rPr b="1" i="0" lang="en-GB" sz="800" u="none" cap="none" strike="noStrike">
                <a:solidFill>
                  <a:schemeClr val="dk1"/>
                </a:solidFill>
                <a:latin typeface="Trebuchet MS"/>
                <a:ea typeface="Trebuchet MS"/>
                <a:cs typeface="Trebuchet MS"/>
                <a:sym typeface="Trebuchet MS"/>
              </a:rPr>
              <a:t>Semi Formal Curriculum</a:t>
            </a:r>
            <a:endParaRPr b="0" i="0" sz="14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800"/>
              <a:buFont typeface="Arial"/>
              <a:buNone/>
            </a:pPr>
            <a:r>
              <a:rPr b="1" i="0" lang="en-GB" sz="800" u="none" cap="none" strike="noStrike">
                <a:solidFill>
                  <a:schemeClr val="dk1"/>
                </a:solidFill>
                <a:latin typeface="Trebuchet MS"/>
                <a:ea typeface="Trebuchet MS"/>
                <a:cs typeface="Trebuchet MS"/>
                <a:sym typeface="Trebuchet MS"/>
              </a:rPr>
              <a:t>KS3/4</a:t>
            </a:r>
            <a:endParaRPr b="0" i="0" sz="1400" u="none" cap="none" strike="noStrike">
              <a:solidFill>
                <a:srgbClr val="000000"/>
              </a:solidFill>
              <a:latin typeface="Arial"/>
              <a:ea typeface="Arial"/>
              <a:cs typeface="Arial"/>
              <a:sym typeface="Arial"/>
            </a:endParaRPr>
          </a:p>
        </p:txBody>
      </p:sp>
      <p:sp>
        <p:nvSpPr>
          <p:cNvPr id="302" name="Google Shape;302;p37"/>
          <p:cNvSpPr/>
          <p:nvPr/>
        </p:nvSpPr>
        <p:spPr>
          <a:xfrm>
            <a:off x="4545707" y="3450311"/>
            <a:ext cx="951901" cy="802511"/>
          </a:xfrm>
          <a:prstGeom prst="ellipse">
            <a:avLst/>
          </a:prstGeom>
          <a:solidFill>
            <a:srgbClr val="FFCC00"/>
          </a:solidFill>
          <a:ln cap="flat" cmpd="sng" w="9525">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800"/>
              <a:buFont typeface="Arial"/>
              <a:buNone/>
            </a:pPr>
            <a:r>
              <a:rPr b="1" i="0" lang="en-GB" sz="800" u="none" cap="none" strike="noStrike">
                <a:solidFill>
                  <a:schemeClr val="dk1"/>
                </a:solidFill>
                <a:latin typeface="Trebuchet MS"/>
                <a:ea typeface="Trebuchet MS"/>
                <a:cs typeface="Trebuchet MS"/>
                <a:sym typeface="Trebuchet MS"/>
              </a:rPr>
              <a:t>Transition </a:t>
            </a:r>
            <a:endParaRPr b="0" i="0" sz="1400" u="none" cap="none" strike="noStrike">
              <a:solidFill>
                <a:srgbClr val="000000"/>
              </a:solidFill>
              <a:latin typeface="Arial"/>
              <a:ea typeface="Arial"/>
              <a:cs typeface="Arial"/>
              <a:sym typeface="Arial"/>
            </a:endParaRPr>
          </a:p>
        </p:txBody>
      </p:sp>
      <p:sp>
        <p:nvSpPr>
          <p:cNvPr id="303" name="Google Shape;303;p37"/>
          <p:cNvSpPr/>
          <p:nvPr/>
        </p:nvSpPr>
        <p:spPr>
          <a:xfrm>
            <a:off x="6578144" y="3444072"/>
            <a:ext cx="904242" cy="827622"/>
          </a:xfrm>
          <a:prstGeom prst="ellipse">
            <a:avLst/>
          </a:prstGeom>
          <a:solidFill>
            <a:srgbClr val="FABF8E"/>
          </a:solidFill>
          <a:ln cap="flat" cmpd="sng" w="9525">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800"/>
              <a:buFont typeface="Arial"/>
              <a:buNone/>
            </a:pPr>
            <a:r>
              <a:rPr b="1" i="0" lang="en-GB" sz="800" u="none" cap="none" strike="noStrike">
                <a:solidFill>
                  <a:schemeClr val="dk1"/>
                </a:solidFill>
                <a:latin typeface="Trebuchet MS"/>
                <a:ea typeface="Trebuchet MS"/>
                <a:cs typeface="Trebuchet MS"/>
                <a:sym typeface="Trebuchet MS"/>
              </a:rPr>
              <a:t>Indepen-dence </a:t>
            </a:r>
            <a:endParaRPr b="0" i="0" sz="1400" u="none" cap="none" strike="noStrike">
              <a:solidFill>
                <a:srgbClr val="000000"/>
              </a:solidFill>
              <a:latin typeface="Arial"/>
              <a:ea typeface="Arial"/>
              <a:cs typeface="Arial"/>
              <a:sym typeface="Arial"/>
            </a:endParaRPr>
          </a:p>
        </p:txBody>
      </p:sp>
      <p:sp>
        <p:nvSpPr>
          <p:cNvPr id="304" name="Google Shape;304;p37"/>
          <p:cNvSpPr/>
          <p:nvPr/>
        </p:nvSpPr>
        <p:spPr>
          <a:xfrm>
            <a:off x="4495181" y="2373923"/>
            <a:ext cx="873156" cy="812817"/>
          </a:xfrm>
          <a:prstGeom prst="ellipse">
            <a:avLst/>
          </a:prstGeom>
          <a:solidFill>
            <a:srgbClr val="FF0000"/>
          </a:solidFill>
          <a:ln cap="flat" cmpd="sng" w="9525">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900"/>
              <a:buFont typeface="Arial"/>
              <a:buNone/>
            </a:pPr>
            <a:r>
              <a:rPr b="1" i="0" lang="en-GB" sz="900" u="none" cap="none" strike="noStrike">
                <a:solidFill>
                  <a:schemeClr val="dk1"/>
                </a:solidFill>
                <a:latin typeface="Trebuchet MS"/>
                <a:ea typeface="Trebuchet MS"/>
                <a:cs typeface="Trebuchet MS"/>
                <a:sym typeface="Trebuchet MS"/>
              </a:rPr>
              <a:t>Relating and interact-ing</a:t>
            </a:r>
            <a:endParaRPr b="0" i="0" sz="1400" u="none" cap="none" strike="noStrike">
              <a:solidFill>
                <a:srgbClr val="000000"/>
              </a:solidFill>
              <a:latin typeface="Arial"/>
              <a:ea typeface="Arial"/>
              <a:cs typeface="Arial"/>
              <a:sym typeface="Arial"/>
            </a:endParaRPr>
          </a:p>
        </p:txBody>
      </p:sp>
      <p:sp>
        <p:nvSpPr>
          <p:cNvPr id="305" name="Google Shape;305;p37"/>
          <p:cNvSpPr/>
          <p:nvPr/>
        </p:nvSpPr>
        <p:spPr>
          <a:xfrm>
            <a:off x="6683515" y="2477919"/>
            <a:ext cx="873395" cy="775015"/>
          </a:xfrm>
          <a:prstGeom prst="ellipse">
            <a:avLst/>
          </a:prstGeom>
          <a:solidFill>
            <a:srgbClr val="B2A0C7"/>
          </a:solidFill>
          <a:ln cap="flat" cmpd="sng" w="9525">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800"/>
              <a:buFont typeface="Arial"/>
              <a:buNone/>
            </a:pPr>
            <a:r>
              <a:rPr b="1" i="0" lang="en-GB" sz="800" u="none" cap="none" strike="noStrike">
                <a:solidFill>
                  <a:schemeClr val="dk1"/>
                </a:solidFill>
                <a:latin typeface="Trebuchet MS"/>
                <a:ea typeface="Trebuchet MS"/>
                <a:cs typeface="Trebuchet MS"/>
                <a:sym typeface="Trebuchet MS"/>
              </a:rPr>
              <a:t>Learning and under-</a:t>
            </a:r>
            <a:endParaRPr b="1" i="0" sz="800" u="none" cap="none" strike="noStrike">
              <a:solidFill>
                <a:schemeClr val="dk1"/>
              </a:solidFill>
              <a:latin typeface="Trebuchet MS"/>
              <a:ea typeface="Trebuchet MS"/>
              <a:cs typeface="Trebuchet MS"/>
              <a:sym typeface="Trebuchet MS"/>
            </a:endParaRPr>
          </a:p>
          <a:p>
            <a:pPr indent="0" lvl="0" marL="0" marR="0" rtl="0" algn="ctr">
              <a:lnSpc>
                <a:spcPct val="100000"/>
              </a:lnSpc>
              <a:spcBef>
                <a:spcPts val="0"/>
              </a:spcBef>
              <a:spcAft>
                <a:spcPts val="0"/>
              </a:spcAft>
              <a:buClr>
                <a:srgbClr val="000000"/>
              </a:buClr>
              <a:buSzPts val="800"/>
              <a:buFont typeface="Arial"/>
              <a:buNone/>
            </a:pPr>
            <a:r>
              <a:rPr b="1" i="0" lang="en-GB" sz="800" u="none" cap="none" strike="noStrike">
                <a:solidFill>
                  <a:schemeClr val="dk1"/>
                </a:solidFill>
                <a:latin typeface="Trebuchet MS"/>
                <a:ea typeface="Trebuchet MS"/>
                <a:cs typeface="Trebuchet MS"/>
                <a:sym typeface="Trebuchet MS"/>
              </a:rPr>
              <a:t>standing </a:t>
            </a:r>
            <a:endParaRPr b="1" i="0" sz="800" u="none" cap="none" strike="noStrike">
              <a:solidFill>
                <a:schemeClr val="dk1"/>
              </a:solidFill>
              <a:latin typeface="Trebuchet MS"/>
              <a:ea typeface="Trebuchet MS"/>
              <a:cs typeface="Trebuchet MS"/>
              <a:sym typeface="Trebuchet MS"/>
            </a:endParaRPr>
          </a:p>
        </p:txBody>
      </p:sp>
      <p:sp>
        <p:nvSpPr>
          <p:cNvPr id="306" name="Google Shape;306;p37"/>
          <p:cNvSpPr/>
          <p:nvPr/>
        </p:nvSpPr>
        <p:spPr>
          <a:xfrm>
            <a:off x="5553945" y="3837817"/>
            <a:ext cx="951901" cy="849096"/>
          </a:xfrm>
          <a:prstGeom prst="ellipse">
            <a:avLst/>
          </a:prstGeom>
          <a:solidFill>
            <a:srgbClr val="93B3D7"/>
          </a:solidFill>
          <a:ln cap="flat" cmpd="sng" w="9525">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800"/>
              <a:buFont typeface="Arial"/>
              <a:buNone/>
            </a:pPr>
            <a:r>
              <a:rPr b="1" i="0" lang="en-GB" sz="800" u="none" cap="none" strike="noStrike">
                <a:solidFill>
                  <a:schemeClr val="dk1"/>
                </a:solidFill>
                <a:latin typeface="Trebuchet MS"/>
                <a:ea typeface="Trebuchet MS"/>
                <a:cs typeface="Trebuchet MS"/>
                <a:sym typeface="Trebuchet MS"/>
              </a:rPr>
              <a:t>Leisure and well being </a:t>
            </a:r>
            <a:endParaRPr b="0" i="0" sz="1400" u="none" cap="none" strike="noStrike">
              <a:solidFill>
                <a:srgbClr val="000000"/>
              </a:solidFill>
              <a:latin typeface="Arial"/>
              <a:ea typeface="Arial"/>
              <a:cs typeface="Arial"/>
              <a:sym typeface="Arial"/>
            </a:endParaRPr>
          </a:p>
        </p:txBody>
      </p:sp>
      <p:sp>
        <p:nvSpPr>
          <p:cNvPr id="307" name="Google Shape;307;p37"/>
          <p:cNvSpPr/>
          <p:nvPr/>
        </p:nvSpPr>
        <p:spPr>
          <a:xfrm>
            <a:off x="5503915" y="1808512"/>
            <a:ext cx="873311" cy="777514"/>
          </a:xfrm>
          <a:prstGeom prst="ellipse">
            <a:avLst/>
          </a:prstGeom>
          <a:solidFill>
            <a:schemeClr val="accent3"/>
          </a:solidFill>
          <a:ln cap="flat" cmpd="sng" w="9525">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800"/>
              <a:buFont typeface="Arial"/>
              <a:buNone/>
            </a:pPr>
            <a:r>
              <a:rPr b="0" i="0" lang="en-GB" sz="800" u="none" cap="none" strike="noStrike">
                <a:solidFill>
                  <a:schemeClr val="dk1"/>
                </a:solidFill>
                <a:latin typeface="Trebuchet MS"/>
                <a:ea typeface="Trebuchet MS"/>
                <a:cs typeface="Trebuchet MS"/>
                <a:sym typeface="Trebuchet MS"/>
              </a:rPr>
              <a:t>Communication </a:t>
            </a:r>
            <a:endParaRPr b="0" i="0" sz="1400" u="none" cap="none" strike="noStrike">
              <a:solidFill>
                <a:srgbClr val="000000"/>
              </a:solidFill>
              <a:latin typeface="Arial"/>
              <a:ea typeface="Arial"/>
              <a:cs typeface="Arial"/>
              <a:sym typeface="Arial"/>
            </a:endParaRPr>
          </a:p>
        </p:txBody>
      </p:sp>
      <p:cxnSp>
        <p:nvCxnSpPr>
          <p:cNvPr id="308" name="Google Shape;308;p37"/>
          <p:cNvCxnSpPr/>
          <p:nvPr/>
        </p:nvCxnSpPr>
        <p:spPr>
          <a:xfrm rot="10800000">
            <a:off x="6008195" y="3565875"/>
            <a:ext cx="0" cy="295174"/>
          </a:xfrm>
          <a:prstGeom prst="straightConnector1">
            <a:avLst/>
          </a:prstGeom>
          <a:noFill/>
          <a:ln cap="flat" cmpd="sng" w="9525">
            <a:solidFill>
              <a:schemeClr val="dk1"/>
            </a:solidFill>
            <a:prstDash val="dash"/>
            <a:round/>
            <a:headEnd len="sm" w="sm" type="none"/>
            <a:tailEnd len="sm" w="sm" type="none"/>
          </a:ln>
        </p:spPr>
      </p:cxnSp>
      <p:cxnSp>
        <p:nvCxnSpPr>
          <p:cNvPr id="309" name="Google Shape;309;p37"/>
          <p:cNvCxnSpPr/>
          <p:nvPr/>
        </p:nvCxnSpPr>
        <p:spPr>
          <a:xfrm rot="10800000">
            <a:off x="6008195" y="2567825"/>
            <a:ext cx="0" cy="295174"/>
          </a:xfrm>
          <a:prstGeom prst="straightConnector1">
            <a:avLst/>
          </a:prstGeom>
          <a:noFill/>
          <a:ln cap="flat" cmpd="sng" w="9525">
            <a:solidFill>
              <a:schemeClr val="dk1"/>
            </a:solidFill>
            <a:prstDash val="dash"/>
            <a:round/>
            <a:headEnd len="sm" w="sm" type="none"/>
            <a:tailEnd len="sm" w="sm" type="none"/>
          </a:ln>
        </p:spPr>
      </p:cxnSp>
      <p:cxnSp>
        <p:nvCxnSpPr>
          <p:cNvPr id="310" name="Google Shape;310;p37"/>
          <p:cNvCxnSpPr/>
          <p:nvPr/>
        </p:nvCxnSpPr>
        <p:spPr>
          <a:xfrm rot="10800000">
            <a:off x="5368338" y="2924944"/>
            <a:ext cx="185428" cy="144016"/>
          </a:xfrm>
          <a:prstGeom prst="straightConnector1">
            <a:avLst/>
          </a:prstGeom>
          <a:noFill/>
          <a:ln cap="flat" cmpd="sng" w="9525">
            <a:solidFill>
              <a:schemeClr val="dk1"/>
            </a:solidFill>
            <a:prstDash val="dash"/>
            <a:round/>
            <a:headEnd len="sm" w="sm" type="none"/>
            <a:tailEnd len="sm" w="sm" type="none"/>
          </a:ln>
        </p:spPr>
      </p:cxnSp>
      <p:cxnSp>
        <p:nvCxnSpPr>
          <p:cNvPr id="311" name="Google Shape;311;p37"/>
          <p:cNvCxnSpPr/>
          <p:nvPr/>
        </p:nvCxnSpPr>
        <p:spPr>
          <a:xfrm flipH="1" rot="10800000">
            <a:off x="5415650" y="3450311"/>
            <a:ext cx="231271" cy="142661"/>
          </a:xfrm>
          <a:prstGeom prst="straightConnector1">
            <a:avLst/>
          </a:prstGeom>
          <a:noFill/>
          <a:ln cap="flat" cmpd="sng" w="9525">
            <a:solidFill>
              <a:schemeClr val="dk1"/>
            </a:solidFill>
            <a:prstDash val="dash"/>
            <a:round/>
            <a:headEnd len="sm" w="sm" type="none"/>
            <a:tailEnd len="sm" w="sm" type="none"/>
          </a:ln>
        </p:spPr>
      </p:cxnSp>
      <p:cxnSp>
        <p:nvCxnSpPr>
          <p:cNvPr id="312" name="Google Shape;312;p37"/>
          <p:cNvCxnSpPr/>
          <p:nvPr/>
        </p:nvCxnSpPr>
        <p:spPr>
          <a:xfrm flipH="1" rot="10800000">
            <a:off x="6427254" y="2996953"/>
            <a:ext cx="256169" cy="117779"/>
          </a:xfrm>
          <a:prstGeom prst="straightConnector1">
            <a:avLst/>
          </a:prstGeom>
          <a:noFill/>
          <a:ln cap="flat" cmpd="sng" w="9525">
            <a:solidFill>
              <a:schemeClr val="dk1"/>
            </a:solidFill>
            <a:prstDash val="dash"/>
            <a:round/>
            <a:headEnd len="sm" w="sm" type="none"/>
            <a:tailEnd len="sm" w="sm" type="none"/>
          </a:ln>
        </p:spPr>
      </p:cxnSp>
      <p:cxnSp>
        <p:nvCxnSpPr>
          <p:cNvPr id="313" name="Google Shape;313;p37"/>
          <p:cNvCxnSpPr/>
          <p:nvPr/>
        </p:nvCxnSpPr>
        <p:spPr>
          <a:xfrm rot="10800000">
            <a:off x="6417356" y="3437381"/>
            <a:ext cx="226470" cy="162918"/>
          </a:xfrm>
          <a:prstGeom prst="straightConnector1">
            <a:avLst/>
          </a:prstGeom>
          <a:noFill/>
          <a:ln cap="flat" cmpd="sng" w="9525">
            <a:solidFill>
              <a:schemeClr val="dk1"/>
            </a:solidFill>
            <a:prstDash val="dash"/>
            <a:round/>
            <a:headEnd len="sm" w="sm" type="none"/>
            <a:tailEnd len="sm" w="sm" type="none"/>
          </a:ln>
        </p:spPr>
      </p:cxnSp>
      <p:sp>
        <p:nvSpPr>
          <p:cNvPr id="314" name="Google Shape;314;p37"/>
          <p:cNvSpPr/>
          <p:nvPr/>
        </p:nvSpPr>
        <p:spPr>
          <a:xfrm>
            <a:off x="5532912" y="987075"/>
            <a:ext cx="824367" cy="720080"/>
          </a:xfrm>
          <a:prstGeom prst="hexagon">
            <a:avLst>
              <a:gd fmla="val 25000" name="adj"/>
              <a:gd fmla="val 115470" name="vf"/>
            </a:avLst>
          </a:prstGeom>
          <a:solidFill>
            <a:schemeClr val="accent3"/>
          </a:solidFill>
          <a:ln cap="flat" cmpd="sng" w="9525">
            <a:solidFill>
              <a:schemeClr val="dk1"/>
            </a:solidFill>
            <a:prstDash val="dot"/>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600"/>
              <a:buFont typeface="Arial"/>
              <a:buNone/>
            </a:pPr>
            <a:r>
              <a:rPr b="0" i="0" lang="en-GB" sz="600" u="none" cap="none" strike="noStrike">
                <a:solidFill>
                  <a:schemeClr val="dk1"/>
                </a:solidFill>
                <a:latin typeface="Trebuchet MS"/>
                <a:ea typeface="Trebuchet MS"/>
                <a:cs typeface="Trebuchet MS"/>
                <a:sym typeface="Trebuchet MS"/>
              </a:rPr>
              <a:t>Functional Reading schemes and writing</a:t>
            </a:r>
            <a:endParaRPr b="0" i="0" sz="600" u="none" cap="none" strike="noStrike">
              <a:solidFill>
                <a:schemeClr val="dk1"/>
              </a:solidFill>
              <a:latin typeface="Trebuchet MS"/>
              <a:ea typeface="Trebuchet MS"/>
              <a:cs typeface="Trebuchet MS"/>
              <a:sym typeface="Trebuchet MS"/>
            </a:endParaRPr>
          </a:p>
        </p:txBody>
      </p:sp>
      <p:sp>
        <p:nvSpPr>
          <p:cNvPr id="315" name="Google Shape;315;p37"/>
          <p:cNvSpPr/>
          <p:nvPr/>
        </p:nvSpPr>
        <p:spPr>
          <a:xfrm>
            <a:off x="7382444" y="1808512"/>
            <a:ext cx="1015555" cy="893385"/>
          </a:xfrm>
          <a:prstGeom prst="hexagon">
            <a:avLst>
              <a:gd fmla="val 25000" name="adj"/>
              <a:gd fmla="val 115470" name="vf"/>
            </a:avLst>
          </a:prstGeom>
          <a:solidFill>
            <a:srgbClr val="B2A0C7"/>
          </a:solidFill>
          <a:ln cap="flat" cmpd="sng" w="9525">
            <a:solidFill>
              <a:srgbClr val="395E89"/>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800"/>
              <a:buFont typeface="Arial"/>
              <a:buNone/>
            </a:pPr>
            <a:r>
              <a:rPr b="0" i="0" lang="en-GB" sz="800" u="none" cap="none" strike="noStrike">
                <a:solidFill>
                  <a:schemeClr val="dk1"/>
                </a:solidFill>
                <a:latin typeface="Arial"/>
                <a:ea typeface="Arial"/>
                <a:cs typeface="Arial"/>
                <a:sym typeface="Arial"/>
              </a:rPr>
              <a:t>Maths</a:t>
            </a:r>
            <a:endParaRPr b="0" i="0" sz="800" u="none" cap="none" strike="noStrike">
              <a:solidFill>
                <a:schemeClr val="dk1"/>
              </a:solidFill>
              <a:latin typeface="Trebuchet MS"/>
              <a:ea typeface="Trebuchet MS"/>
              <a:cs typeface="Trebuchet MS"/>
              <a:sym typeface="Trebuchet MS"/>
            </a:endParaRPr>
          </a:p>
        </p:txBody>
      </p:sp>
      <p:sp>
        <p:nvSpPr>
          <p:cNvPr id="316" name="Google Shape;316;p37"/>
          <p:cNvSpPr/>
          <p:nvPr/>
        </p:nvSpPr>
        <p:spPr>
          <a:xfrm>
            <a:off x="8272561" y="1477189"/>
            <a:ext cx="1015555" cy="785066"/>
          </a:xfrm>
          <a:prstGeom prst="hexagon">
            <a:avLst>
              <a:gd fmla="val 25000" name="adj"/>
              <a:gd fmla="val 115470" name="vf"/>
            </a:avLst>
          </a:prstGeom>
          <a:solidFill>
            <a:srgbClr val="B2A0C7"/>
          </a:solidFill>
          <a:ln cap="flat" cmpd="sng" w="9525">
            <a:solidFill>
              <a:srgbClr val="395E89"/>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800"/>
              <a:buFont typeface="Arial"/>
              <a:buNone/>
            </a:pPr>
            <a:r>
              <a:rPr b="0" i="0" lang="en-GB" sz="800" u="none" cap="none" strike="noStrike">
                <a:solidFill>
                  <a:schemeClr val="dk1"/>
                </a:solidFill>
                <a:latin typeface="Trebuchet MS"/>
                <a:ea typeface="Trebuchet MS"/>
                <a:cs typeface="Trebuchet MS"/>
                <a:sym typeface="Trebuchet MS"/>
              </a:rPr>
              <a:t>Knowledge of the world </a:t>
            </a:r>
            <a:endParaRPr b="0" i="0" sz="800" u="none" cap="none" strike="noStrike">
              <a:solidFill>
                <a:schemeClr val="dk1"/>
              </a:solidFill>
              <a:latin typeface="Trebuchet MS"/>
              <a:ea typeface="Trebuchet MS"/>
              <a:cs typeface="Trebuchet MS"/>
              <a:sym typeface="Trebuchet MS"/>
            </a:endParaRPr>
          </a:p>
          <a:p>
            <a:pPr indent="0" lvl="0" marL="0" marR="0" rtl="0" algn="ctr">
              <a:lnSpc>
                <a:spcPct val="100000"/>
              </a:lnSpc>
              <a:spcBef>
                <a:spcPts val="0"/>
              </a:spcBef>
              <a:spcAft>
                <a:spcPts val="0"/>
              </a:spcAft>
              <a:buClr>
                <a:srgbClr val="000000"/>
              </a:buClr>
              <a:buSzPts val="800"/>
              <a:buFont typeface="Arial"/>
              <a:buNone/>
            </a:pPr>
            <a:r>
              <a:t/>
            </a:r>
            <a:endParaRPr b="0" i="0" sz="800" u="none" cap="none" strike="noStrike">
              <a:solidFill>
                <a:schemeClr val="dk1"/>
              </a:solidFill>
              <a:latin typeface="Trebuchet MS"/>
              <a:ea typeface="Trebuchet MS"/>
              <a:cs typeface="Trebuchet MS"/>
              <a:sym typeface="Trebuchet MS"/>
            </a:endParaRPr>
          </a:p>
        </p:txBody>
      </p:sp>
      <p:sp>
        <p:nvSpPr>
          <p:cNvPr id="317" name="Google Shape;317;p37"/>
          <p:cNvSpPr/>
          <p:nvPr/>
        </p:nvSpPr>
        <p:spPr>
          <a:xfrm>
            <a:off x="7437200" y="3805349"/>
            <a:ext cx="835361" cy="760151"/>
          </a:xfrm>
          <a:prstGeom prst="hexagon">
            <a:avLst>
              <a:gd fmla="val 25000" name="adj"/>
              <a:gd fmla="val 115470" name="vf"/>
            </a:avLst>
          </a:prstGeom>
          <a:solidFill>
            <a:srgbClr val="FABF8E"/>
          </a:solidFill>
          <a:ln cap="flat" cmpd="sng" w="9525">
            <a:solidFill>
              <a:srgbClr val="395E89"/>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800"/>
              <a:buFont typeface="Arial"/>
              <a:buNone/>
            </a:pPr>
            <a:r>
              <a:rPr b="0" i="0" lang="en-GB" sz="800" u="none" cap="none" strike="noStrike">
                <a:solidFill>
                  <a:schemeClr val="dk1"/>
                </a:solidFill>
                <a:latin typeface="Trebuchet MS"/>
                <a:ea typeface="Trebuchet MS"/>
                <a:cs typeface="Trebuchet MS"/>
                <a:sym typeface="Trebuchet MS"/>
              </a:rPr>
              <a:t>I</a:t>
            </a:r>
            <a:r>
              <a:rPr b="0" i="0" lang="en-GB" sz="700" u="none" cap="none" strike="noStrike">
                <a:solidFill>
                  <a:schemeClr val="dk1"/>
                </a:solidFill>
                <a:latin typeface="Trebuchet MS"/>
                <a:ea typeface="Trebuchet MS"/>
                <a:cs typeface="Trebuchet MS"/>
                <a:sym typeface="Trebuchet MS"/>
              </a:rPr>
              <a:t>ndependent living skills </a:t>
            </a:r>
            <a:endParaRPr b="0" i="0" sz="700" u="none" cap="none" strike="noStrike">
              <a:solidFill>
                <a:schemeClr val="dk1"/>
              </a:solidFill>
              <a:latin typeface="Trebuchet MS"/>
              <a:ea typeface="Trebuchet MS"/>
              <a:cs typeface="Trebuchet MS"/>
              <a:sym typeface="Trebuchet MS"/>
            </a:endParaRPr>
          </a:p>
          <a:p>
            <a:pPr indent="0" lvl="0" marL="0" marR="0" rtl="0" algn="ctr">
              <a:lnSpc>
                <a:spcPct val="100000"/>
              </a:lnSpc>
              <a:spcBef>
                <a:spcPts val="0"/>
              </a:spcBef>
              <a:spcAft>
                <a:spcPts val="0"/>
              </a:spcAft>
              <a:buClr>
                <a:srgbClr val="000000"/>
              </a:buClr>
              <a:buSzPts val="800"/>
              <a:buFont typeface="Arial"/>
              <a:buNone/>
            </a:pPr>
            <a:r>
              <a:rPr b="0" i="0" lang="en-GB" sz="700" u="none" cap="none" strike="noStrike">
                <a:solidFill>
                  <a:schemeClr val="dk1"/>
                </a:solidFill>
                <a:latin typeface="Trebuchet MS"/>
                <a:ea typeface="Trebuchet MS"/>
                <a:cs typeface="Trebuchet MS"/>
                <a:sym typeface="Trebuchet MS"/>
              </a:rPr>
              <a:t>(KS3)</a:t>
            </a:r>
            <a:endParaRPr b="0" i="0" sz="700" u="none" cap="none" strike="noStrike">
              <a:solidFill>
                <a:schemeClr val="dk1"/>
              </a:solidFill>
              <a:latin typeface="Trebuchet MS"/>
              <a:ea typeface="Trebuchet MS"/>
              <a:cs typeface="Trebuchet MS"/>
              <a:sym typeface="Trebuchet MS"/>
            </a:endParaRPr>
          </a:p>
        </p:txBody>
      </p:sp>
      <p:sp>
        <p:nvSpPr>
          <p:cNvPr id="318" name="Google Shape;318;p37"/>
          <p:cNvSpPr/>
          <p:nvPr/>
        </p:nvSpPr>
        <p:spPr>
          <a:xfrm>
            <a:off x="4441150" y="4735000"/>
            <a:ext cx="670800" cy="579600"/>
          </a:xfrm>
          <a:prstGeom prst="hexagon">
            <a:avLst>
              <a:gd fmla="val 25000" name="adj"/>
              <a:gd fmla="val 115470" name="vf"/>
            </a:avLst>
          </a:prstGeom>
          <a:solidFill>
            <a:srgbClr val="8CB3E3"/>
          </a:solidFill>
          <a:ln cap="flat" cmpd="sng" w="9525">
            <a:solidFill>
              <a:srgbClr val="395E89"/>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800"/>
              <a:buFont typeface="Arial"/>
              <a:buNone/>
            </a:pPr>
            <a:r>
              <a:rPr b="0" i="0" lang="en-GB" sz="800" u="none" cap="none" strike="noStrike">
                <a:solidFill>
                  <a:schemeClr val="dk1"/>
                </a:solidFill>
                <a:latin typeface="Trebuchet MS"/>
                <a:ea typeface="Trebuchet MS"/>
                <a:cs typeface="Trebuchet MS"/>
                <a:sym typeface="Trebuchet MS"/>
              </a:rPr>
              <a:t>PE </a:t>
            </a:r>
            <a:endParaRPr b="0" i="0" sz="800" u="none" cap="none" strike="noStrike">
              <a:solidFill>
                <a:schemeClr val="dk1"/>
              </a:solidFill>
              <a:latin typeface="Trebuchet MS"/>
              <a:ea typeface="Trebuchet MS"/>
              <a:cs typeface="Trebuchet MS"/>
              <a:sym typeface="Trebuchet MS"/>
            </a:endParaRPr>
          </a:p>
        </p:txBody>
      </p:sp>
      <p:sp>
        <p:nvSpPr>
          <p:cNvPr id="319" name="Google Shape;319;p37"/>
          <p:cNvSpPr/>
          <p:nvPr/>
        </p:nvSpPr>
        <p:spPr>
          <a:xfrm>
            <a:off x="5035827" y="4465422"/>
            <a:ext cx="611100" cy="508800"/>
          </a:xfrm>
          <a:prstGeom prst="hexagon">
            <a:avLst>
              <a:gd fmla="val 25000" name="adj"/>
              <a:gd fmla="val 115470" name="vf"/>
            </a:avLst>
          </a:prstGeom>
          <a:solidFill>
            <a:srgbClr val="8CB3E3"/>
          </a:solidFill>
          <a:ln cap="flat" cmpd="sng" w="9525">
            <a:solidFill>
              <a:srgbClr val="395E89"/>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800"/>
              <a:buFont typeface="Arial"/>
              <a:buNone/>
            </a:pPr>
            <a:r>
              <a:rPr b="0" i="0" lang="en-GB" sz="800" u="none" cap="none" strike="noStrike">
                <a:solidFill>
                  <a:schemeClr val="dk1"/>
                </a:solidFill>
                <a:latin typeface="Trebuchet MS"/>
                <a:ea typeface="Trebuchet MS"/>
                <a:cs typeface="Trebuchet MS"/>
                <a:sym typeface="Trebuchet MS"/>
              </a:rPr>
              <a:t>RE</a:t>
            </a:r>
            <a:endParaRPr b="0" i="0" sz="800" u="none" cap="none" strike="noStrike">
              <a:solidFill>
                <a:schemeClr val="dk1"/>
              </a:solidFill>
              <a:latin typeface="Trebuchet MS"/>
              <a:ea typeface="Trebuchet MS"/>
              <a:cs typeface="Trebuchet MS"/>
              <a:sym typeface="Trebuchet MS"/>
            </a:endParaRPr>
          </a:p>
        </p:txBody>
      </p:sp>
      <p:sp>
        <p:nvSpPr>
          <p:cNvPr id="320" name="Google Shape;320;p37"/>
          <p:cNvSpPr/>
          <p:nvPr/>
        </p:nvSpPr>
        <p:spPr>
          <a:xfrm>
            <a:off x="6231856" y="601705"/>
            <a:ext cx="824400" cy="720000"/>
          </a:xfrm>
          <a:prstGeom prst="hexagon">
            <a:avLst>
              <a:gd fmla="val 25000" name="adj"/>
              <a:gd fmla="val 115470" name="vf"/>
            </a:avLst>
          </a:prstGeom>
          <a:solidFill>
            <a:schemeClr val="accent3"/>
          </a:solidFill>
          <a:ln cap="flat" cmpd="sng" w="9525">
            <a:solidFill>
              <a:srgbClr val="395E89"/>
            </a:solidFill>
            <a:prstDash val="dash"/>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600"/>
              <a:buFont typeface="Arial"/>
              <a:buNone/>
            </a:pPr>
            <a:r>
              <a:rPr b="0" i="0" lang="en-GB" sz="600" u="none" cap="none" strike="noStrike">
                <a:solidFill>
                  <a:schemeClr val="dk1"/>
                </a:solidFill>
                <a:latin typeface="Trebuchet MS"/>
                <a:ea typeface="Trebuchet MS"/>
                <a:cs typeface="Trebuchet MS"/>
                <a:sym typeface="Trebuchet MS"/>
              </a:rPr>
              <a:t>Targeted SALT input</a:t>
            </a:r>
            <a:endParaRPr b="0" i="0" sz="600" u="none" cap="none" strike="noStrike">
              <a:solidFill>
                <a:schemeClr val="dk1"/>
              </a:solidFill>
              <a:latin typeface="Trebuchet MS"/>
              <a:ea typeface="Trebuchet MS"/>
              <a:cs typeface="Trebuchet MS"/>
              <a:sym typeface="Trebuchet MS"/>
            </a:endParaRPr>
          </a:p>
        </p:txBody>
      </p:sp>
      <p:sp>
        <p:nvSpPr>
          <p:cNvPr id="321" name="Google Shape;321;p37"/>
          <p:cNvSpPr/>
          <p:nvPr/>
        </p:nvSpPr>
        <p:spPr>
          <a:xfrm rot="-5400000">
            <a:off x="6529124" y="2417785"/>
            <a:ext cx="432048" cy="7190014"/>
          </a:xfrm>
          <a:prstGeom prst="leftBrace">
            <a:avLst>
              <a:gd fmla="val 8333" name="adj1"/>
              <a:gd fmla="val 49420" name="adj2"/>
            </a:avLst>
          </a:prstGeom>
          <a:noFill/>
          <a:ln cap="flat" cmpd="sng" w="28575">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Trebuchet MS"/>
              <a:ea typeface="Trebuchet MS"/>
              <a:cs typeface="Trebuchet MS"/>
              <a:sym typeface="Trebuchet MS"/>
            </a:endParaRPr>
          </a:p>
        </p:txBody>
      </p:sp>
      <p:sp>
        <p:nvSpPr>
          <p:cNvPr id="322" name="Google Shape;322;p37"/>
          <p:cNvSpPr txBox="1"/>
          <p:nvPr/>
        </p:nvSpPr>
        <p:spPr>
          <a:xfrm>
            <a:off x="2869949" y="6282289"/>
            <a:ext cx="6418167" cy="26157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100"/>
              <a:buFont typeface="Arial"/>
              <a:buNone/>
            </a:pPr>
            <a:r>
              <a:rPr b="0" i="0" lang="en-GB" sz="1100" u="none" cap="none" strike="noStrike">
                <a:solidFill>
                  <a:schemeClr val="dk1"/>
                </a:solidFill>
                <a:latin typeface="Trebuchet MS"/>
                <a:ea typeface="Trebuchet MS"/>
                <a:cs typeface="Trebuchet MS"/>
                <a:sym typeface="Trebuchet MS"/>
              </a:rPr>
              <a:t>The termly  themes draw together each aspect of the curriculum and provides a topic focus</a:t>
            </a:r>
            <a:endParaRPr b="0" i="0" sz="1100" u="none" cap="none" strike="noStrike">
              <a:solidFill>
                <a:schemeClr val="dk1"/>
              </a:solidFill>
              <a:latin typeface="Trebuchet MS"/>
              <a:ea typeface="Trebuchet MS"/>
              <a:cs typeface="Trebuchet MS"/>
              <a:sym typeface="Trebuchet MS"/>
            </a:endParaRPr>
          </a:p>
        </p:txBody>
      </p:sp>
      <p:sp>
        <p:nvSpPr>
          <p:cNvPr id="323" name="Google Shape;323;p37"/>
          <p:cNvSpPr/>
          <p:nvPr/>
        </p:nvSpPr>
        <p:spPr>
          <a:xfrm>
            <a:off x="8113745" y="3437371"/>
            <a:ext cx="835500" cy="720000"/>
          </a:xfrm>
          <a:prstGeom prst="hexagon">
            <a:avLst>
              <a:gd fmla="val 25000" name="adj"/>
              <a:gd fmla="val 115470" name="vf"/>
            </a:avLst>
          </a:prstGeom>
          <a:solidFill>
            <a:srgbClr val="FABF8E"/>
          </a:solidFill>
          <a:ln cap="flat" cmpd="sng" w="9525">
            <a:solidFill>
              <a:srgbClr val="395E89"/>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800"/>
              <a:buFont typeface="Arial"/>
              <a:buNone/>
            </a:pPr>
            <a:r>
              <a:rPr b="0" i="0" lang="en-GB" sz="800" u="none" cap="none" strike="noStrike">
                <a:solidFill>
                  <a:schemeClr val="dk1"/>
                </a:solidFill>
                <a:latin typeface="Trebuchet MS"/>
                <a:ea typeface="Trebuchet MS"/>
                <a:cs typeface="Trebuchet MS"/>
                <a:sym typeface="Trebuchet MS"/>
              </a:rPr>
              <a:t>Personal care</a:t>
            </a:r>
            <a:endParaRPr b="0" i="0" sz="800" u="none" cap="none" strike="noStrike">
              <a:solidFill>
                <a:schemeClr val="dk1"/>
              </a:solidFill>
              <a:latin typeface="Trebuchet MS"/>
              <a:ea typeface="Trebuchet MS"/>
              <a:cs typeface="Trebuchet MS"/>
              <a:sym typeface="Trebuchet MS"/>
            </a:endParaRPr>
          </a:p>
          <a:p>
            <a:pPr indent="0" lvl="0" marL="0" marR="0" rtl="0" algn="ctr">
              <a:lnSpc>
                <a:spcPct val="100000"/>
              </a:lnSpc>
              <a:spcBef>
                <a:spcPts val="0"/>
              </a:spcBef>
              <a:spcAft>
                <a:spcPts val="0"/>
              </a:spcAft>
              <a:buClr>
                <a:srgbClr val="000000"/>
              </a:buClr>
              <a:buSzPts val="800"/>
              <a:buFont typeface="Arial"/>
              <a:buNone/>
            </a:pPr>
            <a:r>
              <a:rPr b="0" i="0" lang="en-GB" sz="800" u="none" cap="none" strike="noStrike">
                <a:solidFill>
                  <a:schemeClr val="dk1"/>
                </a:solidFill>
                <a:latin typeface="Trebuchet MS"/>
                <a:ea typeface="Trebuchet MS"/>
                <a:cs typeface="Trebuchet MS"/>
                <a:sym typeface="Trebuchet MS"/>
              </a:rPr>
              <a:t>(KS3)</a:t>
            </a:r>
            <a:endParaRPr b="0" i="0" sz="800" u="none" cap="none" strike="noStrike">
              <a:solidFill>
                <a:schemeClr val="dk1"/>
              </a:solidFill>
              <a:latin typeface="Trebuchet MS"/>
              <a:ea typeface="Trebuchet MS"/>
              <a:cs typeface="Trebuchet MS"/>
              <a:sym typeface="Trebuchet MS"/>
            </a:endParaRPr>
          </a:p>
        </p:txBody>
      </p:sp>
      <p:sp>
        <p:nvSpPr>
          <p:cNvPr id="324" name="Google Shape;324;p37"/>
          <p:cNvSpPr/>
          <p:nvPr/>
        </p:nvSpPr>
        <p:spPr>
          <a:xfrm>
            <a:off x="3573681" y="2505388"/>
            <a:ext cx="824400" cy="720000"/>
          </a:xfrm>
          <a:prstGeom prst="hexagon">
            <a:avLst>
              <a:gd fmla="val 25000" name="adj"/>
              <a:gd fmla="val 115470" name="vf"/>
            </a:avLst>
          </a:prstGeom>
          <a:solidFill>
            <a:srgbClr val="FF0000"/>
          </a:solidFill>
          <a:ln cap="flat" cmpd="sng" w="9525">
            <a:solidFill>
              <a:srgbClr val="395E89"/>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800"/>
              <a:buFont typeface="Arial"/>
              <a:buNone/>
            </a:pPr>
            <a:r>
              <a:rPr b="0" i="0" lang="en-GB" sz="800" u="none" cap="none" strike="noStrike">
                <a:solidFill>
                  <a:schemeClr val="dk1"/>
                </a:solidFill>
                <a:latin typeface="Trebuchet MS"/>
                <a:ea typeface="Trebuchet MS"/>
                <a:cs typeface="Trebuchet MS"/>
                <a:sym typeface="Trebuchet MS"/>
              </a:rPr>
              <a:t>Thrive</a:t>
            </a:r>
            <a:endParaRPr b="0" i="0" sz="800" u="none" cap="none" strike="noStrike">
              <a:solidFill>
                <a:schemeClr val="dk1"/>
              </a:solidFill>
              <a:latin typeface="Trebuchet MS"/>
              <a:ea typeface="Trebuchet MS"/>
              <a:cs typeface="Trebuchet MS"/>
              <a:sym typeface="Trebuchet MS"/>
            </a:endParaRPr>
          </a:p>
        </p:txBody>
      </p:sp>
      <p:sp>
        <p:nvSpPr>
          <p:cNvPr id="325" name="Google Shape;325;p37"/>
          <p:cNvSpPr/>
          <p:nvPr/>
        </p:nvSpPr>
        <p:spPr>
          <a:xfrm>
            <a:off x="2898362" y="2141695"/>
            <a:ext cx="824400" cy="720000"/>
          </a:xfrm>
          <a:prstGeom prst="hexagon">
            <a:avLst>
              <a:gd fmla="val 25000" name="adj"/>
              <a:gd fmla="val 115470" name="vf"/>
            </a:avLst>
          </a:prstGeom>
          <a:solidFill>
            <a:srgbClr val="FF0000"/>
          </a:solidFill>
          <a:ln cap="flat" cmpd="sng" w="9525">
            <a:solidFill>
              <a:srgbClr val="395E89"/>
            </a:solidFill>
            <a:prstDash val="dashDot"/>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800"/>
              <a:buFont typeface="Arial"/>
              <a:buNone/>
            </a:pPr>
            <a:r>
              <a:rPr b="0" i="0" lang="en-GB" sz="800" u="none" cap="none" strike="noStrike">
                <a:solidFill>
                  <a:schemeClr val="dk1"/>
                </a:solidFill>
                <a:latin typeface="Trebuchet MS"/>
                <a:ea typeface="Trebuchet MS"/>
                <a:cs typeface="Trebuchet MS"/>
                <a:sym typeface="Trebuchet MS"/>
              </a:rPr>
              <a:t> SMSC &amp;</a:t>
            </a:r>
            <a:endParaRPr b="0" i="0" sz="14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800"/>
              <a:buFont typeface="Arial"/>
              <a:buNone/>
            </a:pPr>
            <a:r>
              <a:rPr b="0" i="0" lang="en-GB" sz="800" u="none" cap="none" strike="noStrike">
                <a:solidFill>
                  <a:schemeClr val="dk1"/>
                </a:solidFill>
                <a:latin typeface="Trebuchet MS"/>
                <a:ea typeface="Trebuchet MS"/>
                <a:cs typeface="Trebuchet MS"/>
                <a:sym typeface="Trebuchet MS"/>
              </a:rPr>
              <a:t>British values</a:t>
            </a:r>
            <a:endParaRPr b="0" i="0" sz="800" u="none" cap="none" strike="noStrike">
              <a:solidFill>
                <a:schemeClr val="dk1"/>
              </a:solidFill>
              <a:latin typeface="Trebuchet MS"/>
              <a:ea typeface="Trebuchet MS"/>
              <a:cs typeface="Trebuchet MS"/>
              <a:sym typeface="Trebuchet MS"/>
            </a:endParaRPr>
          </a:p>
        </p:txBody>
      </p:sp>
      <p:sp>
        <p:nvSpPr>
          <p:cNvPr id="326" name="Google Shape;326;p37"/>
          <p:cNvSpPr/>
          <p:nvPr/>
        </p:nvSpPr>
        <p:spPr>
          <a:xfrm>
            <a:off x="3540555" y="5233811"/>
            <a:ext cx="824400" cy="720000"/>
          </a:xfrm>
          <a:prstGeom prst="hexagon">
            <a:avLst>
              <a:gd fmla="val 25000" name="adj"/>
              <a:gd fmla="val 115470" name="vf"/>
            </a:avLst>
          </a:prstGeom>
          <a:solidFill>
            <a:srgbClr val="8CB3E3"/>
          </a:solidFill>
          <a:ln cap="flat" cmpd="sng" w="9525">
            <a:solidFill>
              <a:srgbClr val="395E89"/>
            </a:solidFill>
            <a:prstDash val="dash"/>
            <a:round/>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800"/>
              <a:buFont typeface="Arial"/>
              <a:buNone/>
            </a:pPr>
            <a:r>
              <a:rPr b="0" i="0" lang="en-GB" sz="800" u="none" cap="none" strike="noStrike">
                <a:solidFill>
                  <a:schemeClr val="dk1"/>
                </a:solidFill>
                <a:latin typeface="Trebuchet MS"/>
                <a:ea typeface="Trebuchet MS"/>
                <a:cs typeface="Trebuchet MS"/>
                <a:sym typeface="Trebuchet MS"/>
              </a:rPr>
              <a:t> </a:t>
            </a:r>
            <a:r>
              <a:rPr b="0" i="0" lang="en-GB" sz="700" u="none" cap="none" strike="noStrike">
                <a:solidFill>
                  <a:schemeClr val="dk1"/>
                </a:solidFill>
                <a:latin typeface="Trebuchet MS"/>
                <a:ea typeface="Trebuchet MS"/>
                <a:cs typeface="Trebuchet MS"/>
                <a:sym typeface="Trebuchet MS"/>
              </a:rPr>
              <a:t>Targeted  OT input</a:t>
            </a:r>
            <a:endParaRPr b="0" i="0" sz="700" u="none" cap="none" strike="noStrike">
              <a:solidFill>
                <a:schemeClr val="dk1"/>
              </a:solidFill>
              <a:latin typeface="Trebuchet MS"/>
              <a:ea typeface="Trebuchet MS"/>
              <a:cs typeface="Trebuchet MS"/>
              <a:sym typeface="Trebuchet MS"/>
            </a:endParaRPr>
          </a:p>
        </p:txBody>
      </p:sp>
      <p:sp>
        <p:nvSpPr>
          <p:cNvPr id="327" name="Google Shape;327;p37"/>
          <p:cNvSpPr/>
          <p:nvPr/>
        </p:nvSpPr>
        <p:spPr>
          <a:xfrm>
            <a:off x="0" y="568"/>
            <a:ext cx="3333750" cy="1321197"/>
          </a:xfrm>
          <a:prstGeom prst="rect">
            <a:avLst/>
          </a:prstGeom>
          <a:solidFill>
            <a:srgbClr val="D99593"/>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rPr b="0" i="0" lang="en-GB" sz="1800" u="none" cap="none" strike="noStrike">
                <a:solidFill>
                  <a:srgbClr val="000000"/>
                </a:solidFill>
                <a:latin typeface="Arial"/>
                <a:ea typeface="Arial"/>
                <a:cs typeface="Arial"/>
                <a:sym typeface="Arial"/>
              </a:rPr>
              <a:t>Areas</a:t>
            </a:r>
            <a:r>
              <a:rPr b="0" i="0" lang="en-GB" sz="1800" u="none" cap="none" strike="noStrike">
                <a:solidFill>
                  <a:srgbClr val="000000"/>
                </a:solidFill>
                <a:latin typeface="Trebuchet MS"/>
                <a:ea typeface="Trebuchet MS"/>
                <a:cs typeface="Trebuchet MS"/>
                <a:sym typeface="Trebuchet MS"/>
              </a:rPr>
              <a:t> of learning</a:t>
            </a:r>
            <a:endParaRPr b="0" i="0" sz="14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800"/>
              <a:buFont typeface="Arial"/>
              <a:buNone/>
            </a:pPr>
            <a:r>
              <a:rPr b="0" i="0" lang="en-GB" sz="1800" u="none" cap="none" strike="noStrike">
                <a:solidFill>
                  <a:srgbClr val="000000"/>
                </a:solidFill>
                <a:latin typeface="Trebuchet MS"/>
                <a:ea typeface="Trebuchet MS"/>
                <a:cs typeface="Trebuchet MS"/>
                <a:sym typeface="Trebuchet MS"/>
              </a:rPr>
              <a:t>Semi formal Curriculum </a:t>
            </a:r>
            <a:endParaRPr b="0" i="0" sz="14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800"/>
              <a:buFont typeface="Arial"/>
              <a:buNone/>
            </a:pPr>
            <a:r>
              <a:rPr b="0" i="0" lang="en-GB" sz="1800" u="none" cap="none" strike="noStrike">
                <a:solidFill>
                  <a:srgbClr val="000000"/>
                </a:solidFill>
                <a:latin typeface="Trebuchet MS"/>
                <a:ea typeface="Trebuchet MS"/>
                <a:cs typeface="Trebuchet MS"/>
                <a:sym typeface="Trebuchet MS"/>
              </a:rPr>
              <a:t>KS3 and KS4</a:t>
            </a:r>
            <a:endParaRPr b="0" i="0" sz="1400" u="none" cap="none" strike="noStrike">
              <a:solidFill>
                <a:srgbClr val="000000"/>
              </a:solidFill>
              <a:latin typeface="Arial"/>
              <a:ea typeface="Arial"/>
              <a:cs typeface="Arial"/>
              <a:sym typeface="Arial"/>
            </a:endParaRPr>
          </a:p>
        </p:txBody>
      </p:sp>
      <p:sp>
        <p:nvSpPr>
          <p:cNvPr id="328" name="Google Shape;328;p37"/>
          <p:cNvSpPr/>
          <p:nvPr/>
        </p:nvSpPr>
        <p:spPr>
          <a:xfrm>
            <a:off x="6231841" y="1368927"/>
            <a:ext cx="949652" cy="720080"/>
          </a:xfrm>
          <a:prstGeom prst="hexagon">
            <a:avLst>
              <a:gd fmla="val 25000" name="adj"/>
              <a:gd fmla="val 115470" name="vf"/>
            </a:avLst>
          </a:prstGeom>
          <a:solidFill>
            <a:schemeClr val="accent3"/>
          </a:solidFill>
          <a:ln cap="flat" cmpd="sng" w="9525">
            <a:solidFill>
              <a:srgbClr val="395E89"/>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800"/>
              <a:buFont typeface="Arial"/>
              <a:buNone/>
            </a:pPr>
            <a:r>
              <a:rPr b="0" i="0" lang="en-GB" sz="800" u="none" cap="none" strike="noStrike">
                <a:solidFill>
                  <a:schemeClr val="dk1"/>
                </a:solidFill>
                <a:latin typeface="Trebuchet MS"/>
                <a:ea typeface="Trebuchet MS"/>
                <a:cs typeface="Trebuchet MS"/>
                <a:sym typeface="Trebuchet MS"/>
              </a:rPr>
              <a:t>English</a:t>
            </a:r>
            <a:endParaRPr b="0" i="0" sz="1400" u="none" cap="none" strike="noStrike">
              <a:solidFill>
                <a:srgbClr val="000000"/>
              </a:solidFill>
              <a:latin typeface="Arial"/>
              <a:ea typeface="Arial"/>
              <a:cs typeface="Arial"/>
              <a:sym typeface="Arial"/>
            </a:endParaRPr>
          </a:p>
        </p:txBody>
      </p:sp>
      <p:sp>
        <p:nvSpPr>
          <p:cNvPr id="329" name="Google Shape;329;p37"/>
          <p:cNvSpPr/>
          <p:nvPr/>
        </p:nvSpPr>
        <p:spPr>
          <a:xfrm>
            <a:off x="6056950" y="4830300"/>
            <a:ext cx="1111800" cy="893400"/>
          </a:xfrm>
          <a:prstGeom prst="hexagon">
            <a:avLst>
              <a:gd fmla="val 25000" name="adj"/>
              <a:gd fmla="val 115470" name="vf"/>
            </a:avLst>
          </a:prstGeom>
          <a:solidFill>
            <a:srgbClr val="8CB3E3"/>
          </a:solidFill>
          <a:ln cap="flat" cmpd="sng" w="9525">
            <a:solidFill>
              <a:srgbClr val="395E89"/>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800"/>
              <a:buFont typeface="Arial"/>
              <a:buNone/>
            </a:pPr>
            <a:r>
              <a:rPr b="0" i="0" lang="en-GB" sz="600" u="none" cap="none" strike="noStrike">
                <a:solidFill>
                  <a:schemeClr val="dk1"/>
                </a:solidFill>
                <a:latin typeface="Trebuchet MS"/>
                <a:ea typeface="Trebuchet MS"/>
                <a:cs typeface="Trebuchet MS"/>
                <a:sym typeface="Trebuchet MS"/>
              </a:rPr>
              <a:t>KS4: </a:t>
            </a:r>
            <a:endParaRPr b="0" i="0" sz="600" u="none" cap="none" strike="noStrike">
              <a:solidFill>
                <a:schemeClr val="dk1"/>
              </a:solidFill>
              <a:latin typeface="Trebuchet MS"/>
              <a:ea typeface="Trebuchet MS"/>
              <a:cs typeface="Trebuchet MS"/>
              <a:sym typeface="Trebuchet MS"/>
            </a:endParaRPr>
          </a:p>
          <a:p>
            <a:pPr indent="0" lvl="0" marL="0" marR="0" rtl="0" algn="l">
              <a:lnSpc>
                <a:spcPct val="100000"/>
              </a:lnSpc>
              <a:spcBef>
                <a:spcPts val="0"/>
              </a:spcBef>
              <a:spcAft>
                <a:spcPts val="0"/>
              </a:spcAft>
              <a:buClr>
                <a:srgbClr val="000000"/>
              </a:buClr>
              <a:buSzPts val="800"/>
              <a:buFont typeface="Arial"/>
              <a:buNone/>
            </a:pPr>
            <a:r>
              <a:rPr b="0" i="0" lang="en-GB" sz="600" u="none" cap="none" strike="noStrike">
                <a:solidFill>
                  <a:schemeClr val="dk1"/>
                </a:solidFill>
                <a:latin typeface="Trebuchet MS"/>
                <a:ea typeface="Trebuchet MS"/>
                <a:cs typeface="Trebuchet MS"/>
                <a:sym typeface="Trebuchet MS"/>
              </a:rPr>
              <a:t>Expressive art </a:t>
            </a:r>
            <a:endParaRPr b="0" i="0" sz="600" u="none" cap="none" strike="noStrike">
              <a:solidFill>
                <a:schemeClr val="dk1"/>
              </a:solidFill>
              <a:latin typeface="Trebuchet MS"/>
              <a:ea typeface="Trebuchet MS"/>
              <a:cs typeface="Trebuchet MS"/>
              <a:sym typeface="Trebuchet MS"/>
            </a:endParaRPr>
          </a:p>
          <a:p>
            <a:pPr indent="0" lvl="0" marL="0" marR="0" rtl="0" algn="l">
              <a:lnSpc>
                <a:spcPct val="100000"/>
              </a:lnSpc>
              <a:spcBef>
                <a:spcPts val="0"/>
              </a:spcBef>
              <a:spcAft>
                <a:spcPts val="0"/>
              </a:spcAft>
              <a:buClr>
                <a:srgbClr val="000000"/>
              </a:buClr>
              <a:buSzPts val="800"/>
              <a:buFont typeface="Arial"/>
              <a:buNone/>
            </a:pPr>
            <a:r>
              <a:rPr b="0" i="0" lang="en-GB" sz="600" u="none" cap="none" strike="noStrike">
                <a:solidFill>
                  <a:schemeClr val="dk1"/>
                </a:solidFill>
                <a:latin typeface="Trebuchet MS"/>
                <a:ea typeface="Trebuchet MS"/>
                <a:cs typeface="Trebuchet MS"/>
                <a:sym typeface="Trebuchet MS"/>
              </a:rPr>
              <a:t>Art and design</a:t>
            </a:r>
            <a:endParaRPr b="0" i="0" sz="600" u="none" cap="none" strike="noStrike">
              <a:solidFill>
                <a:schemeClr val="dk1"/>
              </a:solidFill>
              <a:latin typeface="Trebuchet MS"/>
              <a:ea typeface="Trebuchet MS"/>
              <a:cs typeface="Trebuchet MS"/>
              <a:sym typeface="Trebuchet MS"/>
            </a:endParaRPr>
          </a:p>
          <a:p>
            <a:pPr indent="0" lvl="0" marL="0" marR="0" rtl="0" algn="l">
              <a:lnSpc>
                <a:spcPct val="100000"/>
              </a:lnSpc>
              <a:spcBef>
                <a:spcPts val="0"/>
              </a:spcBef>
              <a:spcAft>
                <a:spcPts val="0"/>
              </a:spcAft>
              <a:buClr>
                <a:srgbClr val="000000"/>
              </a:buClr>
              <a:buSzPts val="800"/>
              <a:buFont typeface="Arial"/>
              <a:buNone/>
            </a:pPr>
            <a:r>
              <a:rPr b="0" i="0" lang="en-GB" sz="600" u="none" cap="none" strike="noStrike">
                <a:solidFill>
                  <a:schemeClr val="dk1"/>
                </a:solidFill>
                <a:latin typeface="Trebuchet MS"/>
                <a:ea typeface="Trebuchet MS"/>
                <a:cs typeface="Trebuchet MS"/>
                <a:sym typeface="Trebuchet MS"/>
              </a:rPr>
              <a:t>Leisure and recreation </a:t>
            </a:r>
            <a:endParaRPr b="0" i="0" sz="600" u="none" cap="none" strike="noStrike">
              <a:solidFill>
                <a:schemeClr val="dk1"/>
              </a:solidFill>
              <a:latin typeface="Trebuchet MS"/>
              <a:ea typeface="Trebuchet MS"/>
              <a:cs typeface="Trebuchet MS"/>
              <a:sym typeface="Trebuchet MS"/>
            </a:endParaRPr>
          </a:p>
        </p:txBody>
      </p:sp>
      <p:sp>
        <p:nvSpPr>
          <p:cNvPr id="330" name="Google Shape;330;p37"/>
          <p:cNvSpPr/>
          <p:nvPr/>
        </p:nvSpPr>
        <p:spPr>
          <a:xfrm>
            <a:off x="5035813" y="5025849"/>
            <a:ext cx="611100" cy="432000"/>
          </a:xfrm>
          <a:prstGeom prst="hexagon">
            <a:avLst>
              <a:gd fmla="val 25000" name="adj"/>
              <a:gd fmla="val 115470" name="vf"/>
            </a:avLst>
          </a:prstGeom>
          <a:solidFill>
            <a:srgbClr val="8CB3E3"/>
          </a:solidFill>
          <a:ln cap="flat" cmpd="sng" w="9525">
            <a:solidFill>
              <a:srgbClr val="395E89"/>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800"/>
              <a:buFont typeface="Arial"/>
              <a:buNone/>
            </a:pPr>
            <a:r>
              <a:rPr b="0" i="0" lang="en-GB" sz="800" u="none" cap="none" strike="noStrike">
                <a:solidFill>
                  <a:schemeClr val="dk1"/>
                </a:solidFill>
                <a:latin typeface="Trebuchet MS"/>
                <a:ea typeface="Trebuchet MS"/>
                <a:cs typeface="Trebuchet MS"/>
                <a:sym typeface="Trebuchet MS"/>
              </a:rPr>
              <a:t>Art</a:t>
            </a:r>
            <a:endParaRPr b="0" i="0" sz="800" u="none" cap="none" strike="noStrike">
              <a:solidFill>
                <a:schemeClr val="dk1"/>
              </a:solidFill>
              <a:latin typeface="Trebuchet MS"/>
              <a:ea typeface="Trebuchet MS"/>
              <a:cs typeface="Trebuchet MS"/>
              <a:sym typeface="Trebuchet MS"/>
            </a:endParaRPr>
          </a:p>
          <a:p>
            <a:pPr indent="0" lvl="0" marL="0" marR="0" rtl="0" algn="ctr">
              <a:lnSpc>
                <a:spcPct val="100000"/>
              </a:lnSpc>
              <a:spcBef>
                <a:spcPts val="0"/>
              </a:spcBef>
              <a:spcAft>
                <a:spcPts val="0"/>
              </a:spcAft>
              <a:buClr>
                <a:srgbClr val="000000"/>
              </a:buClr>
              <a:buSzPts val="800"/>
              <a:buFont typeface="Arial"/>
              <a:buNone/>
            </a:pPr>
            <a:r>
              <a:rPr b="0" i="0" lang="en-GB" sz="800" u="none" cap="none" strike="noStrike">
                <a:solidFill>
                  <a:schemeClr val="dk1"/>
                </a:solidFill>
                <a:latin typeface="Trebuchet MS"/>
                <a:ea typeface="Trebuchet MS"/>
                <a:cs typeface="Trebuchet MS"/>
                <a:sym typeface="Trebuchet MS"/>
              </a:rPr>
              <a:t>(KS3)</a:t>
            </a:r>
            <a:endParaRPr b="0" i="0" sz="800" u="none" cap="none" strike="noStrike">
              <a:solidFill>
                <a:schemeClr val="dk1"/>
              </a:solidFill>
              <a:latin typeface="Trebuchet MS"/>
              <a:ea typeface="Trebuchet MS"/>
              <a:cs typeface="Trebuchet MS"/>
              <a:sym typeface="Trebuchet MS"/>
            </a:endParaRPr>
          </a:p>
        </p:txBody>
      </p:sp>
      <p:sp>
        <p:nvSpPr>
          <p:cNvPr id="331" name="Google Shape;331;p37"/>
          <p:cNvSpPr/>
          <p:nvPr/>
        </p:nvSpPr>
        <p:spPr>
          <a:xfrm>
            <a:off x="4441150" y="5373863"/>
            <a:ext cx="670800" cy="508800"/>
          </a:xfrm>
          <a:prstGeom prst="hexagon">
            <a:avLst>
              <a:gd fmla="val 25000" name="adj"/>
              <a:gd fmla="val 115470" name="vf"/>
            </a:avLst>
          </a:prstGeom>
          <a:solidFill>
            <a:srgbClr val="8CB3E3"/>
          </a:solidFill>
          <a:ln cap="flat" cmpd="sng" w="9525">
            <a:solidFill>
              <a:srgbClr val="395E89"/>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700"/>
              <a:buFont typeface="Arial"/>
              <a:buNone/>
            </a:pPr>
            <a:r>
              <a:rPr b="0" i="0" lang="en-GB" sz="700" u="none" cap="none" strike="noStrike">
                <a:solidFill>
                  <a:schemeClr val="dk1"/>
                </a:solidFill>
                <a:latin typeface="Trebuchet MS"/>
                <a:ea typeface="Trebuchet MS"/>
                <a:cs typeface="Trebuchet MS"/>
                <a:sym typeface="Trebuchet MS"/>
              </a:rPr>
              <a:t>Swim-</a:t>
            </a:r>
            <a:endParaRPr b="0" i="0" sz="700" u="none" cap="none" strike="noStrike">
              <a:solidFill>
                <a:schemeClr val="dk1"/>
              </a:solidFill>
              <a:latin typeface="Trebuchet MS"/>
              <a:ea typeface="Trebuchet MS"/>
              <a:cs typeface="Trebuchet MS"/>
              <a:sym typeface="Trebuchet MS"/>
            </a:endParaRPr>
          </a:p>
          <a:p>
            <a:pPr indent="0" lvl="0" marL="0" marR="0" rtl="0" algn="ctr">
              <a:lnSpc>
                <a:spcPct val="100000"/>
              </a:lnSpc>
              <a:spcBef>
                <a:spcPts val="0"/>
              </a:spcBef>
              <a:spcAft>
                <a:spcPts val="0"/>
              </a:spcAft>
              <a:buClr>
                <a:srgbClr val="000000"/>
              </a:buClr>
              <a:buSzPts val="700"/>
              <a:buFont typeface="Arial"/>
              <a:buNone/>
            </a:pPr>
            <a:r>
              <a:rPr b="0" i="0" lang="en-GB" sz="700" u="none" cap="none" strike="noStrike">
                <a:solidFill>
                  <a:schemeClr val="dk1"/>
                </a:solidFill>
                <a:latin typeface="Trebuchet MS"/>
                <a:ea typeface="Trebuchet MS"/>
                <a:cs typeface="Trebuchet MS"/>
                <a:sym typeface="Trebuchet MS"/>
              </a:rPr>
              <a:t>ming</a:t>
            </a:r>
            <a:r>
              <a:rPr b="0" i="0" lang="en-GB" sz="800" u="none" cap="none" strike="noStrike">
                <a:solidFill>
                  <a:schemeClr val="dk1"/>
                </a:solidFill>
                <a:latin typeface="Trebuchet MS"/>
                <a:ea typeface="Trebuchet MS"/>
                <a:cs typeface="Trebuchet MS"/>
                <a:sym typeface="Trebuchet MS"/>
              </a:rPr>
              <a:t> </a:t>
            </a:r>
            <a:endParaRPr b="0" i="0" sz="800" u="none" cap="none" strike="noStrike">
              <a:solidFill>
                <a:schemeClr val="dk1"/>
              </a:solidFill>
              <a:latin typeface="Trebuchet MS"/>
              <a:ea typeface="Trebuchet MS"/>
              <a:cs typeface="Trebuchet MS"/>
              <a:sym typeface="Trebuchet MS"/>
            </a:endParaRPr>
          </a:p>
        </p:txBody>
      </p:sp>
      <p:sp>
        <p:nvSpPr>
          <p:cNvPr id="332" name="Google Shape;332;p37"/>
          <p:cNvSpPr/>
          <p:nvPr/>
        </p:nvSpPr>
        <p:spPr>
          <a:xfrm>
            <a:off x="2978206" y="2996938"/>
            <a:ext cx="824400" cy="720000"/>
          </a:xfrm>
          <a:prstGeom prst="hexagon">
            <a:avLst>
              <a:gd fmla="val 25000" name="adj"/>
              <a:gd fmla="val 115470" name="vf"/>
            </a:avLst>
          </a:prstGeom>
          <a:solidFill>
            <a:srgbClr val="FF0000"/>
          </a:solidFill>
          <a:ln cap="flat" cmpd="sng" w="9525">
            <a:solidFill>
              <a:srgbClr val="395E89"/>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800"/>
              <a:buFont typeface="Arial"/>
              <a:buNone/>
            </a:pPr>
            <a:r>
              <a:rPr b="0" i="0" lang="en-GB" sz="800" u="none" cap="none" strike="noStrike">
                <a:solidFill>
                  <a:schemeClr val="dk1"/>
                </a:solidFill>
                <a:latin typeface="Trebuchet MS"/>
                <a:ea typeface="Trebuchet MS"/>
                <a:cs typeface="Trebuchet MS"/>
                <a:sym typeface="Trebuchet MS"/>
              </a:rPr>
              <a:t>PSHE &amp; RSE</a:t>
            </a:r>
            <a:endParaRPr b="0" i="0" sz="800" u="none" cap="none" strike="noStrike">
              <a:solidFill>
                <a:schemeClr val="dk1"/>
              </a:solidFill>
              <a:latin typeface="Trebuchet MS"/>
              <a:ea typeface="Trebuchet MS"/>
              <a:cs typeface="Trebuchet MS"/>
              <a:sym typeface="Trebuchet MS"/>
            </a:endParaRPr>
          </a:p>
        </p:txBody>
      </p:sp>
      <p:sp>
        <p:nvSpPr>
          <p:cNvPr id="333" name="Google Shape;333;p37"/>
          <p:cNvSpPr/>
          <p:nvPr/>
        </p:nvSpPr>
        <p:spPr>
          <a:xfrm>
            <a:off x="8113755" y="4295501"/>
            <a:ext cx="1445400" cy="1265400"/>
          </a:xfrm>
          <a:prstGeom prst="hexagon">
            <a:avLst>
              <a:gd fmla="val 25000" name="adj"/>
              <a:gd fmla="val 115470" name="vf"/>
            </a:avLst>
          </a:prstGeom>
          <a:solidFill>
            <a:srgbClr val="FABF8E"/>
          </a:solidFill>
          <a:ln cap="flat" cmpd="sng" w="9525">
            <a:solidFill>
              <a:srgbClr val="395E89"/>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lnSpc>
                <a:spcPct val="107000"/>
              </a:lnSpc>
              <a:spcBef>
                <a:spcPts val="0"/>
              </a:spcBef>
              <a:spcAft>
                <a:spcPts val="0"/>
              </a:spcAft>
              <a:buClr>
                <a:srgbClr val="000000"/>
              </a:buClr>
              <a:buSzPts val="700"/>
              <a:buFont typeface="Arial"/>
              <a:buNone/>
            </a:pPr>
            <a:r>
              <a:rPr b="0" i="0" lang="en-GB" sz="700" u="none" cap="none" strike="noStrike">
                <a:solidFill>
                  <a:schemeClr val="dk1"/>
                </a:solidFill>
                <a:latin typeface="Trebuchet MS"/>
                <a:ea typeface="Trebuchet MS"/>
                <a:cs typeface="Trebuchet MS"/>
                <a:sym typeface="Trebuchet MS"/>
              </a:rPr>
              <a:t>KS4:</a:t>
            </a:r>
            <a:endParaRPr b="0" i="0" sz="1400" u="none" cap="none" strike="noStrike">
              <a:solidFill>
                <a:srgbClr val="000000"/>
              </a:solidFill>
              <a:latin typeface="Arial"/>
              <a:ea typeface="Arial"/>
              <a:cs typeface="Arial"/>
              <a:sym typeface="Arial"/>
            </a:endParaRPr>
          </a:p>
          <a:p>
            <a:pPr indent="0" lvl="0" marL="0" marR="0" rtl="0" algn="l">
              <a:lnSpc>
                <a:spcPct val="107000"/>
              </a:lnSpc>
              <a:spcBef>
                <a:spcPts val="0"/>
              </a:spcBef>
              <a:spcAft>
                <a:spcPts val="0"/>
              </a:spcAft>
              <a:buClr>
                <a:srgbClr val="000000"/>
              </a:buClr>
              <a:buSzPts val="700"/>
              <a:buFont typeface="Arial"/>
              <a:buNone/>
            </a:pPr>
            <a:r>
              <a:rPr b="0" i="0" lang="en-GB" sz="700" u="none" cap="none" strike="noStrike">
                <a:solidFill>
                  <a:schemeClr val="dk1"/>
                </a:solidFill>
                <a:latin typeface="Trebuchet MS"/>
                <a:ea typeface="Trebuchet MS"/>
                <a:cs typeface="Trebuchet MS"/>
                <a:sym typeface="Trebuchet MS"/>
              </a:rPr>
              <a:t>Home management </a:t>
            </a:r>
            <a:endParaRPr b="0" i="0" sz="1050" u="none" cap="none" strike="noStrike">
              <a:solidFill>
                <a:schemeClr val="dk1"/>
              </a:solidFill>
              <a:latin typeface="Trebuchet MS"/>
              <a:ea typeface="Trebuchet MS"/>
              <a:cs typeface="Trebuchet MS"/>
              <a:sym typeface="Trebuchet MS"/>
            </a:endParaRPr>
          </a:p>
          <a:p>
            <a:pPr indent="0" lvl="0" marL="0" marR="0" rtl="0" algn="l">
              <a:lnSpc>
                <a:spcPct val="107000"/>
              </a:lnSpc>
              <a:spcBef>
                <a:spcPts val="0"/>
              </a:spcBef>
              <a:spcAft>
                <a:spcPts val="0"/>
              </a:spcAft>
              <a:buClr>
                <a:srgbClr val="000000"/>
              </a:buClr>
              <a:buSzPts val="700"/>
              <a:buFont typeface="Arial"/>
              <a:buNone/>
            </a:pPr>
            <a:r>
              <a:rPr b="0" i="0" lang="en-GB" sz="700" u="none" cap="none" strike="noStrike">
                <a:solidFill>
                  <a:schemeClr val="dk1"/>
                </a:solidFill>
                <a:latin typeface="Trebuchet MS"/>
                <a:ea typeface="Trebuchet MS"/>
                <a:cs typeface="Trebuchet MS"/>
                <a:sym typeface="Trebuchet MS"/>
              </a:rPr>
              <a:t>Horticulture </a:t>
            </a:r>
            <a:endParaRPr b="0" i="0" sz="1050" u="none" cap="none" strike="noStrike">
              <a:solidFill>
                <a:schemeClr val="dk1"/>
              </a:solidFill>
              <a:latin typeface="Trebuchet MS"/>
              <a:ea typeface="Trebuchet MS"/>
              <a:cs typeface="Trebuchet MS"/>
              <a:sym typeface="Trebuchet MS"/>
            </a:endParaRPr>
          </a:p>
          <a:p>
            <a:pPr indent="0" lvl="0" marL="0" marR="0" rtl="0" algn="l">
              <a:lnSpc>
                <a:spcPct val="107000"/>
              </a:lnSpc>
              <a:spcBef>
                <a:spcPts val="0"/>
              </a:spcBef>
              <a:spcAft>
                <a:spcPts val="0"/>
              </a:spcAft>
              <a:buClr>
                <a:srgbClr val="000000"/>
              </a:buClr>
              <a:buSzPts val="700"/>
              <a:buFont typeface="Arial"/>
              <a:buNone/>
            </a:pPr>
            <a:r>
              <a:rPr b="0" i="0" lang="en-GB" sz="700" u="none" cap="none" strike="noStrike">
                <a:solidFill>
                  <a:schemeClr val="dk1"/>
                </a:solidFill>
                <a:latin typeface="Trebuchet MS"/>
                <a:ea typeface="Trebuchet MS"/>
                <a:cs typeface="Trebuchet MS"/>
                <a:sym typeface="Trebuchet MS"/>
              </a:rPr>
              <a:t>Mini enterprise </a:t>
            </a:r>
            <a:endParaRPr b="0" i="0" sz="1400" u="none" cap="none" strike="noStrike">
              <a:solidFill>
                <a:srgbClr val="000000"/>
              </a:solidFill>
              <a:latin typeface="Arial"/>
              <a:ea typeface="Arial"/>
              <a:cs typeface="Arial"/>
              <a:sym typeface="Arial"/>
            </a:endParaRPr>
          </a:p>
          <a:p>
            <a:pPr indent="0" lvl="0" marL="0" marR="0" rtl="0" algn="l">
              <a:lnSpc>
                <a:spcPct val="107000"/>
              </a:lnSpc>
              <a:spcBef>
                <a:spcPts val="0"/>
              </a:spcBef>
              <a:spcAft>
                <a:spcPts val="0"/>
              </a:spcAft>
              <a:buClr>
                <a:srgbClr val="000000"/>
              </a:buClr>
              <a:buSzPts val="700"/>
              <a:buFont typeface="Arial"/>
              <a:buNone/>
            </a:pPr>
            <a:r>
              <a:rPr b="0" i="0" lang="en-GB" sz="700" u="none" cap="none" strike="noStrike">
                <a:solidFill>
                  <a:schemeClr val="dk1"/>
                </a:solidFill>
                <a:latin typeface="Trebuchet MS"/>
                <a:ea typeface="Trebuchet MS"/>
                <a:cs typeface="Trebuchet MS"/>
                <a:sym typeface="Trebuchet MS"/>
              </a:rPr>
              <a:t>Food Preparation</a:t>
            </a:r>
            <a:endParaRPr b="0" i="0" sz="700" u="none" cap="none" strike="noStrike">
              <a:solidFill>
                <a:schemeClr val="dk1"/>
              </a:solidFill>
              <a:latin typeface="Trebuchet MS"/>
              <a:ea typeface="Trebuchet MS"/>
              <a:cs typeface="Trebuchet MS"/>
              <a:sym typeface="Trebuchet MS"/>
            </a:endParaRPr>
          </a:p>
          <a:p>
            <a:pPr indent="0" lvl="0" marL="0" marR="0" rtl="0" algn="l">
              <a:lnSpc>
                <a:spcPct val="107000"/>
              </a:lnSpc>
              <a:spcBef>
                <a:spcPts val="0"/>
              </a:spcBef>
              <a:spcAft>
                <a:spcPts val="0"/>
              </a:spcAft>
              <a:buClr>
                <a:srgbClr val="000000"/>
              </a:buClr>
              <a:buSzPts val="700"/>
              <a:buFont typeface="Arial"/>
              <a:buNone/>
            </a:pPr>
            <a:r>
              <a:rPr b="0" i="0" lang="en-GB" sz="700" u="none" cap="none" strike="noStrike">
                <a:solidFill>
                  <a:schemeClr val="dk1"/>
                </a:solidFill>
                <a:latin typeface="Trebuchet MS"/>
                <a:ea typeface="Trebuchet MS"/>
                <a:cs typeface="Trebuchet MS"/>
                <a:sym typeface="Trebuchet MS"/>
              </a:rPr>
              <a:t>Tuck shop </a:t>
            </a:r>
            <a:endParaRPr b="0" i="0" sz="700" u="none" cap="none" strike="noStrike">
              <a:solidFill>
                <a:schemeClr val="dk1"/>
              </a:solidFill>
              <a:latin typeface="Trebuchet MS"/>
              <a:ea typeface="Trebuchet MS"/>
              <a:cs typeface="Trebuchet MS"/>
              <a:sym typeface="Trebuchet MS"/>
            </a:endParaRPr>
          </a:p>
          <a:p>
            <a:pPr indent="0" lvl="0" marL="0" marR="0" rtl="0" algn="l">
              <a:lnSpc>
                <a:spcPct val="107000"/>
              </a:lnSpc>
              <a:spcBef>
                <a:spcPts val="0"/>
              </a:spcBef>
              <a:spcAft>
                <a:spcPts val="0"/>
              </a:spcAft>
              <a:buClr>
                <a:srgbClr val="000000"/>
              </a:buClr>
              <a:buSzPts val="700"/>
              <a:buFont typeface="Arial"/>
              <a:buNone/>
            </a:pPr>
            <a:r>
              <a:rPr b="0" i="0" lang="en-GB" sz="700" u="none" cap="none" strike="noStrike">
                <a:solidFill>
                  <a:schemeClr val="dk1"/>
                </a:solidFill>
                <a:latin typeface="Trebuchet MS"/>
                <a:ea typeface="Trebuchet MS"/>
                <a:cs typeface="Trebuchet MS"/>
                <a:sym typeface="Trebuchet MS"/>
              </a:rPr>
              <a:t>Community access</a:t>
            </a:r>
            <a:endParaRPr b="0" i="0" sz="700" u="none" cap="none" strike="noStrike">
              <a:solidFill>
                <a:schemeClr val="dk1"/>
              </a:solidFill>
              <a:latin typeface="Trebuchet MS"/>
              <a:ea typeface="Trebuchet MS"/>
              <a:cs typeface="Trebuchet MS"/>
              <a:sym typeface="Trebuchet MS"/>
            </a:endParaRPr>
          </a:p>
          <a:p>
            <a:pPr indent="0" lvl="0" marL="0" marR="0" rtl="0" algn="l">
              <a:lnSpc>
                <a:spcPct val="107000"/>
              </a:lnSpc>
              <a:spcBef>
                <a:spcPts val="0"/>
              </a:spcBef>
              <a:spcAft>
                <a:spcPts val="0"/>
              </a:spcAft>
              <a:buClr>
                <a:srgbClr val="000000"/>
              </a:buClr>
              <a:buSzPts val="700"/>
              <a:buFont typeface="Arial"/>
              <a:buNone/>
            </a:pPr>
            <a:r>
              <a:t/>
            </a:r>
            <a:endParaRPr b="0" i="0" sz="700" u="none" cap="none" strike="noStrike">
              <a:solidFill>
                <a:schemeClr val="dk1"/>
              </a:solidFill>
              <a:latin typeface="Trebuchet MS"/>
              <a:ea typeface="Trebuchet MS"/>
              <a:cs typeface="Trebuchet MS"/>
              <a:sym typeface="Trebuchet MS"/>
            </a:endParaRPr>
          </a:p>
        </p:txBody>
      </p:sp>
      <p:sp>
        <p:nvSpPr>
          <p:cNvPr id="334" name="Google Shape;334;p37"/>
          <p:cNvSpPr/>
          <p:nvPr/>
        </p:nvSpPr>
        <p:spPr>
          <a:xfrm>
            <a:off x="5572335" y="4730384"/>
            <a:ext cx="611100" cy="464400"/>
          </a:xfrm>
          <a:prstGeom prst="hexagon">
            <a:avLst>
              <a:gd fmla="val 25000" name="adj"/>
              <a:gd fmla="val 115470" name="vf"/>
            </a:avLst>
          </a:prstGeom>
          <a:solidFill>
            <a:srgbClr val="8CB3E3"/>
          </a:solidFill>
          <a:ln cap="flat" cmpd="sng" w="9525">
            <a:solidFill>
              <a:srgbClr val="395E89"/>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800"/>
              <a:buFont typeface="Arial"/>
              <a:buNone/>
            </a:pPr>
            <a:r>
              <a:rPr b="0" i="0" lang="en-GB" sz="800" u="none" cap="none" strike="noStrike">
                <a:solidFill>
                  <a:schemeClr val="dk1"/>
                </a:solidFill>
                <a:latin typeface="Trebuchet MS"/>
                <a:ea typeface="Trebuchet MS"/>
                <a:cs typeface="Trebuchet MS"/>
                <a:sym typeface="Trebuchet MS"/>
              </a:rPr>
              <a:t>DT</a:t>
            </a:r>
            <a:endParaRPr b="0" i="0" sz="800" u="none" cap="none" strike="noStrike">
              <a:solidFill>
                <a:schemeClr val="dk1"/>
              </a:solidFill>
              <a:latin typeface="Trebuchet MS"/>
              <a:ea typeface="Trebuchet MS"/>
              <a:cs typeface="Trebuchet MS"/>
              <a:sym typeface="Trebuchet MS"/>
            </a:endParaRPr>
          </a:p>
          <a:p>
            <a:pPr indent="0" lvl="0" marL="0" marR="0" rtl="0" algn="ctr">
              <a:lnSpc>
                <a:spcPct val="100000"/>
              </a:lnSpc>
              <a:spcBef>
                <a:spcPts val="0"/>
              </a:spcBef>
              <a:spcAft>
                <a:spcPts val="0"/>
              </a:spcAft>
              <a:buClr>
                <a:srgbClr val="000000"/>
              </a:buClr>
              <a:buSzPts val="800"/>
              <a:buFont typeface="Arial"/>
              <a:buNone/>
            </a:pPr>
            <a:r>
              <a:rPr b="0" i="0" lang="en-GB" sz="800" u="none" cap="none" strike="noStrike">
                <a:solidFill>
                  <a:schemeClr val="dk1"/>
                </a:solidFill>
                <a:latin typeface="Trebuchet MS"/>
                <a:ea typeface="Trebuchet MS"/>
                <a:cs typeface="Trebuchet MS"/>
                <a:sym typeface="Trebuchet MS"/>
              </a:rPr>
              <a:t>(KS3)</a:t>
            </a:r>
            <a:endParaRPr b="0" i="0" sz="800" u="none" cap="none" strike="noStrike">
              <a:solidFill>
                <a:schemeClr val="dk1"/>
              </a:solidFill>
              <a:latin typeface="Trebuchet MS"/>
              <a:ea typeface="Trebuchet MS"/>
              <a:cs typeface="Trebuchet MS"/>
              <a:sym typeface="Trebuchet MS"/>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38" name="Shape 338"/>
        <p:cNvGrpSpPr/>
        <p:nvPr/>
      </p:nvGrpSpPr>
      <p:grpSpPr>
        <a:xfrm>
          <a:off x="0" y="0"/>
          <a:ext cx="0" cy="0"/>
          <a:chOff x="0" y="0"/>
          <a:chExt cx="0" cy="0"/>
        </a:xfrm>
      </p:grpSpPr>
      <p:sp>
        <p:nvSpPr>
          <p:cNvPr id="339" name="Google Shape;339;p38"/>
          <p:cNvSpPr/>
          <p:nvPr/>
        </p:nvSpPr>
        <p:spPr>
          <a:xfrm>
            <a:off x="5465455" y="2876495"/>
            <a:ext cx="1051409" cy="766374"/>
          </a:xfrm>
          <a:prstGeom prst="ellipse">
            <a:avLst/>
          </a:prstGeom>
          <a:solidFill>
            <a:srgbClr val="008000"/>
          </a:solidFill>
          <a:ln cap="rnd" cmpd="sng" w="19050">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800"/>
              <a:buFont typeface="Arial"/>
              <a:buNone/>
            </a:pPr>
            <a:r>
              <a:rPr b="1" i="0" lang="en-GB" sz="800" u="none" cap="none" strike="noStrike">
                <a:solidFill>
                  <a:schemeClr val="dk1"/>
                </a:solidFill>
                <a:latin typeface="Trebuchet MS"/>
                <a:ea typeface="Trebuchet MS"/>
                <a:cs typeface="Trebuchet MS"/>
                <a:sym typeface="Trebuchet MS"/>
              </a:rPr>
              <a:t>Semi Formal Curriculum</a:t>
            </a:r>
            <a:endParaRPr b="0" i="0" sz="14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800"/>
              <a:buFont typeface="Arial"/>
              <a:buNone/>
            </a:pPr>
            <a:r>
              <a:rPr b="1" i="0" lang="en-GB" sz="800" u="none" cap="none" strike="noStrike">
                <a:solidFill>
                  <a:schemeClr val="dk1"/>
                </a:solidFill>
                <a:latin typeface="Trebuchet MS"/>
                <a:ea typeface="Trebuchet MS"/>
                <a:cs typeface="Trebuchet MS"/>
                <a:sym typeface="Trebuchet MS"/>
              </a:rPr>
              <a:t>KS 5</a:t>
            </a:r>
            <a:endParaRPr b="0" i="0" sz="1400" u="none" cap="none" strike="noStrike">
              <a:solidFill>
                <a:srgbClr val="000000"/>
              </a:solidFill>
              <a:latin typeface="Arial"/>
              <a:ea typeface="Arial"/>
              <a:cs typeface="Arial"/>
              <a:sym typeface="Arial"/>
            </a:endParaRPr>
          </a:p>
        </p:txBody>
      </p:sp>
      <p:sp>
        <p:nvSpPr>
          <p:cNvPr id="340" name="Google Shape;340;p38"/>
          <p:cNvSpPr/>
          <p:nvPr/>
        </p:nvSpPr>
        <p:spPr>
          <a:xfrm>
            <a:off x="4545707" y="3450311"/>
            <a:ext cx="951901" cy="802511"/>
          </a:xfrm>
          <a:prstGeom prst="ellipse">
            <a:avLst/>
          </a:prstGeom>
          <a:solidFill>
            <a:srgbClr val="FFCC00"/>
          </a:solidFill>
          <a:ln cap="flat" cmpd="sng" w="9525">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800"/>
              <a:buFont typeface="Arial"/>
              <a:buNone/>
            </a:pPr>
            <a:r>
              <a:rPr b="1" i="0" lang="en-GB" sz="800" u="none" cap="none" strike="noStrike">
                <a:solidFill>
                  <a:schemeClr val="dk1"/>
                </a:solidFill>
                <a:latin typeface="Trebuchet MS"/>
                <a:ea typeface="Trebuchet MS"/>
                <a:cs typeface="Trebuchet MS"/>
                <a:sym typeface="Trebuchet MS"/>
              </a:rPr>
              <a:t>Transition </a:t>
            </a:r>
            <a:endParaRPr b="0" i="0" sz="1400" u="none" cap="none" strike="noStrike">
              <a:solidFill>
                <a:srgbClr val="000000"/>
              </a:solidFill>
              <a:latin typeface="Arial"/>
              <a:ea typeface="Arial"/>
              <a:cs typeface="Arial"/>
              <a:sym typeface="Arial"/>
            </a:endParaRPr>
          </a:p>
        </p:txBody>
      </p:sp>
      <p:sp>
        <p:nvSpPr>
          <p:cNvPr id="341" name="Google Shape;341;p38"/>
          <p:cNvSpPr/>
          <p:nvPr/>
        </p:nvSpPr>
        <p:spPr>
          <a:xfrm>
            <a:off x="6535869" y="3476463"/>
            <a:ext cx="963602" cy="827622"/>
          </a:xfrm>
          <a:prstGeom prst="ellipse">
            <a:avLst/>
          </a:prstGeom>
          <a:solidFill>
            <a:srgbClr val="FABF8E"/>
          </a:solidFill>
          <a:ln cap="flat" cmpd="sng" w="9525">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800"/>
              <a:buFont typeface="Arial"/>
              <a:buNone/>
            </a:pPr>
            <a:r>
              <a:rPr b="1" i="0" lang="en-GB" sz="800" u="none" cap="none" strike="noStrike">
                <a:solidFill>
                  <a:schemeClr val="dk1"/>
                </a:solidFill>
                <a:latin typeface="Trebuchet MS"/>
                <a:ea typeface="Trebuchet MS"/>
                <a:cs typeface="Trebuchet MS"/>
                <a:sym typeface="Trebuchet MS"/>
              </a:rPr>
              <a:t>Indepen-</a:t>
            </a:r>
            <a:endParaRPr b="1" i="0" sz="800" u="none" cap="none" strike="noStrike">
              <a:solidFill>
                <a:schemeClr val="dk1"/>
              </a:solidFill>
              <a:latin typeface="Trebuchet MS"/>
              <a:ea typeface="Trebuchet MS"/>
              <a:cs typeface="Trebuchet MS"/>
              <a:sym typeface="Trebuchet MS"/>
            </a:endParaRPr>
          </a:p>
          <a:p>
            <a:pPr indent="0" lvl="0" marL="0" marR="0" rtl="0" algn="ctr">
              <a:lnSpc>
                <a:spcPct val="100000"/>
              </a:lnSpc>
              <a:spcBef>
                <a:spcPts val="0"/>
              </a:spcBef>
              <a:spcAft>
                <a:spcPts val="0"/>
              </a:spcAft>
              <a:buClr>
                <a:srgbClr val="000000"/>
              </a:buClr>
              <a:buSzPts val="800"/>
              <a:buFont typeface="Arial"/>
              <a:buNone/>
            </a:pPr>
            <a:r>
              <a:rPr b="1" i="0" lang="en-GB" sz="800" u="none" cap="none" strike="noStrike">
                <a:solidFill>
                  <a:schemeClr val="dk1"/>
                </a:solidFill>
                <a:latin typeface="Trebuchet MS"/>
                <a:ea typeface="Trebuchet MS"/>
                <a:cs typeface="Trebuchet MS"/>
                <a:sym typeface="Trebuchet MS"/>
              </a:rPr>
              <a:t>dence </a:t>
            </a:r>
            <a:endParaRPr b="0" i="0" sz="1400" u="none" cap="none" strike="noStrike">
              <a:solidFill>
                <a:srgbClr val="000000"/>
              </a:solidFill>
              <a:latin typeface="Arial"/>
              <a:ea typeface="Arial"/>
              <a:cs typeface="Arial"/>
              <a:sym typeface="Arial"/>
            </a:endParaRPr>
          </a:p>
        </p:txBody>
      </p:sp>
      <p:sp>
        <p:nvSpPr>
          <p:cNvPr id="342" name="Google Shape;342;p38"/>
          <p:cNvSpPr/>
          <p:nvPr/>
        </p:nvSpPr>
        <p:spPr>
          <a:xfrm>
            <a:off x="4495181" y="2373923"/>
            <a:ext cx="873156" cy="812817"/>
          </a:xfrm>
          <a:prstGeom prst="ellipse">
            <a:avLst/>
          </a:prstGeom>
          <a:solidFill>
            <a:srgbClr val="FF0000"/>
          </a:solidFill>
          <a:ln cap="flat" cmpd="sng" w="9525">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900"/>
              <a:buFont typeface="Arial"/>
              <a:buNone/>
            </a:pPr>
            <a:r>
              <a:rPr b="1" i="0" lang="en-GB" sz="900" u="none" cap="none" strike="noStrike">
                <a:solidFill>
                  <a:schemeClr val="dk1"/>
                </a:solidFill>
                <a:latin typeface="Trebuchet MS"/>
                <a:ea typeface="Trebuchet MS"/>
                <a:cs typeface="Trebuchet MS"/>
                <a:sym typeface="Trebuchet MS"/>
              </a:rPr>
              <a:t>Relating and inter-</a:t>
            </a:r>
            <a:endParaRPr b="1" i="0" sz="900" u="none" cap="none" strike="noStrike">
              <a:solidFill>
                <a:schemeClr val="dk1"/>
              </a:solidFill>
              <a:latin typeface="Trebuchet MS"/>
              <a:ea typeface="Trebuchet MS"/>
              <a:cs typeface="Trebuchet MS"/>
              <a:sym typeface="Trebuchet MS"/>
            </a:endParaRPr>
          </a:p>
          <a:p>
            <a:pPr indent="0" lvl="0" marL="0" marR="0" rtl="0" algn="ctr">
              <a:lnSpc>
                <a:spcPct val="100000"/>
              </a:lnSpc>
              <a:spcBef>
                <a:spcPts val="0"/>
              </a:spcBef>
              <a:spcAft>
                <a:spcPts val="0"/>
              </a:spcAft>
              <a:buClr>
                <a:srgbClr val="000000"/>
              </a:buClr>
              <a:buSzPts val="900"/>
              <a:buFont typeface="Arial"/>
              <a:buNone/>
            </a:pPr>
            <a:r>
              <a:rPr b="1" i="0" lang="en-GB" sz="900" u="none" cap="none" strike="noStrike">
                <a:solidFill>
                  <a:schemeClr val="dk1"/>
                </a:solidFill>
                <a:latin typeface="Trebuchet MS"/>
                <a:ea typeface="Trebuchet MS"/>
                <a:cs typeface="Trebuchet MS"/>
                <a:sym typeface="Trebuchet MS"/>
              </a:rPr>
              <a:t>acting</a:t>
            </a:r>
            <a:endParaRPr b="0" i="0" sz="1400" u="none" cap="none" strike="noStrike">
              <a:solidFill>
                <a:srgbClr val="000000"/>
              </a:solidFill>
              <a:latin typeface="Arial"/>
              <a:ea typeface="Arial"/>
              <a:cs typeface="Arial"/>
              <a:sym typeface="Arial"/>
            </a:endParaRPr>
          </a:p>
        </p:txBody>
      </p:sp>
      <p:sp>
        <p:nvSpPr>
          <p:cNvPr id="343" name="Google Shape;343;p38"/>
          <p:cNvSpPr/>
          <p:nvPr/>
        </p:nvSpPr>
        <p:spPr>
          <a:xfrm>
            <a:off x="6683515" y="2477919"/>
            <a:ext cx="873395" cy="775015"/>
          </a:xfrm>
          <a:prstGeom prst="ellipse">
            <a:avLst/>
          </a:prstGeom>
          <a:solidFill>
            <a:srgbClr val="B2A0C7"/>
          </a:solidFill>
          <a:ln cap="flat" cmpd="sng" w="9525">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800"/>
              <a:buFont typeface="Arial"/>
              <a:buNone/>
            </a:pPr>
            <a:r>
              <a:rPr b="1" i="0" lang="en-GB" sz="800" u="none" cap="none" strike="noStrike">
                <a:solidFill>
                  <a:schemeClr val="dk1"/>
                </a:solidFill>
                <a:latin typeface="Trebuchet MS"/>
                <a:ea typeface="Trebuchet MS"/>
                <a:cs typeface="Trebuchet MS"/>
                <a:sym typeface="Trebuchet MS"/>
              </a:rPr>
              <a:t>Learning and under-</a:t>
            </a:r>
            <a:endParaRPr b="1" i="0" sz="800" u="none" cap="none" strike="noStrike">
              <a:solidFill>
                <a:schemeClr val="dk1"/>
              </a:solidFill>
              <a:latin typeface="Trebuchet MS"/>
              <a:ea typeface="Trebuchet MS"/>
              <a:cs typeface="Trebuchet MS"/>
              <a:sym typeface="Trebuchet MS"/>
            </a:endParaRPr>
          </a:p>
          <a:p>
            <a:pPr indent="0" lvl="0" marL="0" marR="0" rtl="0" algn="ctr">
              <a:lnSpc>
                <a:spcPct val="100000"/>
              </a:lnSpc>
              <a:spcBef>
                <a:spcPts val="0"/>
              </a:spcBef>
              <a:spcAft>
                <a:spcPts val="0"/>
              </a:spcAft>
              <a:buClr>
                <a:srgbClr val="000000"/>
              </a:buClr>
              <a:buSzPts val="800"/>
              <a:buFont typeface="Arial"/>
              <a:buNone/>
            </a:pPr>
            <a:r>
              <a:rPr b="1" i="0" lang="en-GB" sz="800" u="none" cap="none" strike="noStrike">
                <a:solidFill>
                  <a:schemeClr val="dk1"/>
                </a:solidFill>
                <a:latin typeface="Trebuchet MS"/>
                <a:ea typeface="Trebuchet MS"/>
                <a:cs typeface="Trebuchet MS"/>
                <a:sym typeface="Trebuchet MS"/>
              </a:rPr>
              <a:t>standing </a:t>
            </a:r>
            <a:endParaRPr b="1" i="0" sz="800" u="none" cap="none" strike="noStrike">
              <a:solidFill>
                <a:schemeClr val="dk1"/>
              </a:solidFill>
              <a:latin typeface="Trebuchet MS"/>
              <a:ea typeface="Trebuchet MS"/>
              <a:cs typeface="Trebuchet MS"/>
              <a:sym typeface="Trebuchet MS"/>
            </a:endParaRPr>
          </a:p>
        </p:txBody>
      </p:sp>
      <p:sp>
        <p:nvSpPr>
          <p:cNvPr id="344" name="Google Shape;344;p38"/>
          <p:cNvSpPr/>
          <p:nvPr/>
        </p:nvSpPr>
        <p:spPr>
          <a:xfrm>
            <a:off x="5553945" y="3837817"/>
            <a:ext cx="951901" cy="849096"/>
          </a:xfrm>
          <a:prstGeom prst="ellipse">
            <a:avLst/>
          </a:prstGeom>
          <a:solidFill>
            <a:srgbClr val="93B3D7"/>
          </a:solidFill>
          <a:ln cap="flat" cmpd="sng" w="9525">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800"/>
              <a:buFont typeface="Arial"/>
              <a:buNone/>
            </a:pPr>
            <a:r>
              <a:rPr b="1" i="0" lang="en-GB" sz="800" u="none" cap="none" strike="noStrike">
                <a:solidFill>
                  <a:schemeClr val="dk1"/>
                </a:solidFill>
                <a:latin typeface="Trebuchet MS"/>
                <a:ea typeface="Trebuchet MS"/>
                <a:cs typeface="Trebuchet MS"/>
                <a:sym typeface="Trebuchet MS"/>
              </a:rPr>
              <a:t>Leisure and well being </a:t>
            </a:r>
            <a:endParaRPr b="0" i="0" sz="1400" u="none" cap="none" strike="noStrike">
              <a:solidFill>
                <a:srgbClr val="000000"/>
              </a:solidFill>
              <a:latin typeface="Arial"/>
              <a:ea typeface="Arial"/>
              <a:cs typeface="Arial"/>
              <a:sym typeface="Arial"/>
            </a:endParaRPr>
          </a:p>
        </p:txBody>
      </p:sp>
      <p:sp>
        <p:nvSpPr>
          <p:cNvPr id="345" name="Google Shape;345;p38"/>
          <p:cNvSpPr/>
          <p:nvPr/>
        </p:nvSpPr>
        <p:spPr>
          <a:xfrm>
            <a:off x="5503915" y="1808512"/>
            <a:ext cx="873311" cy="777514"/>
          </a:xfrm>
          <a:prstGeom prst="ellipse">
            <a:avLst/>
          </a:prstGeom>
          <a:solidFill>
            <a:schemeClr val="accent3"/>
          </a:solidFill>
          <a:ln cap="flat" cmpd="sng" w="9525">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800"/>
              <a:buFont typeface="Arial"/>
              <a:buNone/>
            </a:pPr>
            <a:r>
              <a:rPr b="0" i="0" lang="en-GB" sz="800" u="none" cap="none" strike="noStrike">
                <a:solidFill>
                  <a:schemeClr val="dk1"/>
                </a:solidFill>
                <a:latin typeface="Trebuchet MS"/>
                <a:ea typeface="Trebuchet MS"/>
                <a:cs typeface="Trebuchet MS"/>
                <a:sym typeface="Trebuchet MS"/>
              </a:rPr>
              <a:t>Communi-cation </a:t>
            </a:r>
            <a:endParaRPr b="0" i="0" sz="1400" u="none" cap="none" strike="noStrike">
              <a:solidFill>
                <a:srgbClr val="000000"/>
              </a:solidFill>
              <a:latin typeface="Arial"/>
              <a:ea typeface="Arial"/>
              <a:cs typeface="Arial"/>
              <a:sym typeface="Arial"/>
            </a:endParaRPr>
          </a:p>
        </p:txBody>
      </p:sp>
      <p:cxnSp>
        <p:nvCxnSpPr>
          <p:cNvPr id="346" name="Google Shape;346;p38"/>
          <p:cNvCxnSpPr/>
          <p:nvPr/>
        </p:nvCxnSpPr>
        <p:spPr>
          <a:xfrm rot="10800000">
            <a:off x="6008195" y="3565875"/>
            <a:ext cx="0" cy="295174"/>
          </a:xfrm>
          <a:prstGeom prst="straightConnector1">
            <a:avLst/>
          </a:prstGeom>
          <a:noFill/>
          <a:ln cap="flat" cmpd="sng" w="9525">
            <a:solidFill>
              <a:schemeClr val="dk1"/>
            </a:solidFill>
            <a:prstDash val="dash"/>
            <a:round/>
            <a:headEnd len="sm" w="sm" type="none"/>
            <a:tailEnd len="sm" w="sm" type="none"/>
          </a:ln>
        </p:spPr>
      </p:cxnSp>
      <p:cxnSp>
        <p:nvCxnSpPr>
          <p:cNvPr id="347" name="Google Shape;347;p38"/>
          <p:cNvCxnSpPr/>
          <p:nvPr/>
        </p:nvCxnSpPr>
        <p:spPr>
          <a:xfrm rot="10800000">
            <a:off x="6008195" y="2567825"/>
            <a:ext cx="0" cy="295174"/>
          </a:xfrm>
          <a:prstGeom prst="straightConnector1">
            <a:avLst/>
          </a:prstGeom>
          <a:noFill/>
          <a:ln cap="flat" cmpd="sng" w="9525">
            <a:solidFill>
              <a:schemeClr val="dk1"/>
            </a:solidFill>
            <a:prstDash val="dash"/>
            <a:round/>
            <a:headEnd len="sm" w="sm" type="none"/>
            <a:tailEnd len="sm" w="sm" type="none"/>
          </a:ln>
        </p:spPr>
      </p:cxnSp>
      <p:cxnSp>
        <p:nvCxnSpPr>
          <p:cNvPr id="348" name="Google Shape;348;p38"/>
          <p:cNvCxnSpPr/>
          <p:nvPr/>
        </p:nvCxnSpPr>
        <p:spPr>
          <a:xfrm rot="10800000">
            <a:off x="5368338" y="2924944"/>
            <a:ext cx="185428" cy="144016"/>
          </a:xfrm>
          <a:prstGeom prst="straightConnector1">
            <a:avLst/>
          </a:prstGeom>
          <a:noFill/>
          <a:ln cap="flat" cmpd="sng" w="9525">
            <a:solidFill>
              <a:schemeClr val="dk1"/>
            </a:solidFill>
            <a:prstDash val="dash"/>
            <a:round/>
            <a:headEnd len="sm" w="sm" type="none"/>
            <a:tailEnd len="sm" w="sm" type="none"/>
          </a:ln>
        </p:spPr>
      </p:cxnSp>
      <p:cxnSp>
        <p:nvCxnSpPr>
          <p:cNvPr id="349" name="Google Shape;349;p38"/>
          <p:cNvCxnSpPr/>
          <p:nvPr/>
        </p:nvCxnSpPr>
        <p:spPr>
          <a:xfrm flipH="1" rot="10800000">
            <a:off x="5415650" y="3450311"/>
            <a:ext cx="231271" cy="142661"/>
          </a:xfrm>
          <a:prstGeom prst="straightConnector1">
            <a:avLst/>
          </a:prstGeom>
          <a:noFill/>
          <a:ln cap="flat" cmpd="sng" w="9525">
            <a:solidFill>
              <a:schemeClr val="dk1"/>
            </a:solidFill>
            <a:prstDash val="dash"/>
            <a:round/>
            <a:headEnd len="sm" w="sm" type="none"/>
            <a:tailEnd len="sm" w="sm" type="none"/>
          </a:ln>
        </p:spPr>
      </p:cxnSp>
      <p:cxnSp>
        <p:nvCxnSpPr>
          <p:cNvPr id="350" name="Google Shape;350;p38"/>
          <p:cNvCxnSpPr/>
          <p:nvPr/>
        </p:nvCxnSpPr>
        <p:spPr>
          <a:xfrm flipH="1" rot="10800000">
            <a:off x="6427254" y="2996953"/>
            <a:ext cx="256169" cy="117779"/>
          </a:xfrm>
          <a:prstGeom prst="straightConnector1">
            <a:avLst/>
          </a:prstGeom>
          <a:noFill/>
          <a:ln cap="flat" cmpd="sng" w="9525">
            <a:solidFill>
              <a:schemeClr val="dk1"/>
            </a:solidFill>
            <a:prstDash val="dash"/>
            <a:round/>
            <a:headEnd len="sm" w="sm" type="none"/>
            <a:tailEnd len="sm" w="sm" type="none"/>
          </a:ln>
        </p:spPr>
      </p:cxnSp>
      <p:cxnSp>
        <p:nvCxnSpPr>
          <p:cNvPr id="351" name="Google Shape;351;p38"/>
          <p:cNvCxnSpPr/>
          <p:nvPr/>
        </p:nvCxnSpPr>
        <p:spPr>
          <a:xfrm rot="10800000">
            <a:off x="6417356" y="3437381"/>
            <a:ext cx="226470" cy="162918"/>
          </a:xfrm>
          <a:prstGeom prst="straightConnector1">
            <a:avLst/>
          </a:prstGeom>
          <a:noFill/>
          <a:ln cap="flat" cmpd="sng" w="9525">
            <a:solidFill>
              <a:schemeClr val="dk1"/>
            </a:solidFill>
            <a:prstDash val="dash"/>
            <a:round/>
            <a:headEnd len="sm" w="sm" type="none"/>
            <a:tailEnd len="sm" w="sm" type="none"/>
          </a:ln>
        </p:spPr>
      </p:cxnSp>
      <p:sp>
        <p:nvSpPr>
          <p:cNvPr id="352" name="Google Shape;352;p38"/>
          <p:cNvSpPr/>
          <p:nvPr/>
        </p:nvSpPr>
        <p:spPr>
          <a:xfrm>
            <a:off x="7306372" y="187609"/>
            <a:ext cx="824367" cy="720080"/>
          </a:xfrm>
          <a:prstGeom prst="hexagon">
            <a:avLst>
              <a:gd fmla="val 25000" name="adj"/>
              <a:gd fmla="val 115470" name="vf"/>
            </a:avLst>
          </a:prstGeom>
          <a:solidFill>
            <a:schemeClr val="accent3"/>
          </a:solidFill>
          <a:ln cap="flat" cmpd="sng" w="9525">
            <a:solidFill>
              <a:schemeClr val="dk1"/>
            </a:solidFill>
            <a:prstDash val="dash"/>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600"/>
              <a:buFont typeface="Arial"/>
              <a:buNone/>
            </a:pPr>
            <a:r>
              <a:rPr b="0" i="0" lang="en-GB" sz="600" u="none" cap="none" strike="noStrike">
                <a:solidFill>
                  <a:schemeClr val="dk1"/>
                </a:solidFill>
                <a:latin typeface="Trebuchet MS"/>
                <a:ea typeface="Trebuchet MS"/>
                <a:cs typeface="Trebuchet MS"/>
                <a:sym typeface="Trebuchet MS"/>
              </a:rPr>
              <a:t>Functional Reading schemes and writing</a:t>
            </a:r>
            <a:endParaRPr b="0" i="0" sz="600" u="none" cap="none" strike="noStrike">
              <a:solidFill>
                <a:schemeClr val="dk1"/>
              </a:solidFill>
              <a:latin typeface="Trebuchet MS"/>
              <a:ea typeface="Trebuchet MS"/>
              <a:cs typeface="Trebuchet MS"/>
              <a:sym typeface="Trebuchet MS"/>
            </a:endParaRPr>
          </a:p>
        </p:txBody>
      </p:sp>
      <p:sp>
        <p:nvSpPr>
          <p:cNvPr id="353" name="Google Shape;353;p38"/>
          <p:cNvSpPr/>
          <p:nvPr/>
        </p:nvSpPr>
        <p:spPr>
          <a:xfrm>
            <a:off x="6516865" y="530493"/>
            <a:ext cx="887186" cy="720080"/>
          </a:xfrm>
          <a:prstGeom prst="hexagon">
            <a:avLst>
              <a:gd fmla="val 25000" name="adj"/>
              <a:gd fmla="val 115470" name="vf"/>
            </a:avLst>
          </a:prstGeom>
          <a:solidFill>
            <a:schemeClr val="accent3"/>
          </a:solidFill>
          <a:ln cap="flat" cmpd="sng" w="9525">
            <a:solidFill>
              <a:srgbClr val="395E89"/>
            </a:solidFill>
            <a:prstDash val="dash"/>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800"/>
              <a:buFont typeface="Arial"/>
              <a:buNone/>
            </a:pPr>
            <a:r>
              <a:rPr b="0" i="0" lang="en-GB" sz="800" u="none" cap="none" strike="noStrike">
                <a:solidFill>
                  <a:schemeClr val="dk1"/>
                </a:solidFill>
                <a:latin typeface="Trebuchet MS"/>
                <a:ea typeface="Trebuchet MS"/>
                <a:cs typeface="Trebuchet MS"/>
                <a:sym typeface="Trebuchet MS"/>
              </a:rPr>
              <a:t>Communi-cation </a:t>
            </a:r>
            <a:endParaRPr b="0" i="0" sz="800" u="none" cap="none" strike="noStrike">
              <a:solidFill>
                <a:schemeClr val="dk1"/>
              </a:solidFill>
              <a:latin typeface="Trebuchet MS"/>
              <a:ea typeface="Trebuchet MS"/>
              <a:cs typeface="Trebuchet MS"/>
              <a:sym typeface="Trebuchet MS"/>
            </a:endParaRPr>
          </a:p>
        </p:txBody>
      </p:sp>
      <p:sp>
        <p:nvSpPr>
          <p:cNvPr id="354" name="Google Shape;354;p38"/>
          <p:cNvSpPr/>
          <p:nvPr/>
        </p:nvSpPr>
        <p:spPr>
          <a:xfrm>
            <a:off x="7557863" y="2066130"/>
            <a:ext cx="988942" cy="858814"/>
          </a:xfrm>
          <a:prstGeom prst="hexagon">
            <a:avLst>
              <a:gd fmla="val 25000" name="adj"/>
              <a:gd fmla="val 115470" name="vf"/>
            </a:avLst>
          </a:prstGeom>
          <a:solidFill>
            <a:srgbClr val="B2A0C7"/>
          </a:solidFill>
          <a:ln cap="flat" cmpd="sng" w="9525">
            <a:solidFill>
              <a:srgbClr val="395E89"/>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800"/>
              <a:buFont typeface="Arial"/>
              <a:buNone/>
            </a:pPr>
            <a:r>
              <a:rPr b="0" i="0" lang="en-GB" sz="800" u="none" cap="none" strike="noStrike">
                <a:solidFill>
                  <a:schemeClr val="dk1"/>
                </a:solidFill>
                <a:latin typeface="Trebuchet MS"/>
                <a:ea typeface="Trebuchet MS"/>
                <a:cs typeface="Trebuchet MS"/>
                <a:sym typeface="Trebuchet MS"/>
              </a:rPr>
              <a:t>Functional </a:t>
            </a:r>
            <a:endParaRPr b="0" i="0" sz="14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800"/>
              <a:buFont typeface="Arial"/>
              <a:buNone/>
            </a:pPr>
            <a:r>
              <a:rPr b="0" i="0" lang="en-GB" sz="800" u="none" cap="none" strike="noStrike">
                <a:solidFill>
                  <a:schemeClr val="dk1"/>
                </a:solidFill>
                <a:latin typeface="Trebuchet MS"/>
                <a:ea typeface="Trebuchet MS"/>
                <a:cs typeface="Trebuchet MS"/>
                <a:sym typeface="Trebuchet MS"/>
              </a:rPr>
              <a:t>Numeracy </a:t>
            </a:r>
            <a:endParaRPr b="0" i="0" sz="800" u="none" cap="none" strike="noStrike">
              <a:solidFill>
                <a:schemeClr val="dk1"/>
              </a:solidFill>
              <a:latin typeface="Trebuchet MS"/>
              <a:ea typeface="Trebuchet MS"/>
              <a:cs typeface="Trebuchet MS"/>
              <a:sym typeface="Trebuchet MS"/>
            </a:endParaRPr>
          </a:p>
        </p:txBody>
      </p:sp>
      <p:sp>
        <p:nvSpPr>
          <p:cNvPr id="355" name="Google Shape;355;p38"/>
          <p:cNvSpPr/>
          <p:nvPr/>
        </p:nvSpPr>
        <p:spPr>
          <a:xfrm>
            <a:off x="4609450" y="4334864"/>
            <a:ext cx="824400" cy="720000"/>
          </a:xfrm>
          <a:prstGeom prst="hexagon">
            <a:avLst>
              <a:gd fmla="val 25000" name="adj"/>
              <a:gd fmla="val 115470" name="vf"/>
            </a:avLst>
          </a:prstGeom>
          <a:solidFill>
            <a:srgbClr val="8CB3E3"/>
          </a:solidFill>
          <a:ln cap="flat" cmpd="sng" w="9525">
            <a:solidFill>
              <a:srgbClr val="395E89"/>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800"/>
              <a:buFont typeface="Arial"/>
              <a:buNone/>
            </a:pPr>
            <a:r>
              <a:rPr b="0" i="0" lang="en-GB" sz="800" u="none" cap="none" strike="noStrike">
                <a:solidFill>
                  <a:schemeClr val="dk1"/>
                </a:solidFill>
                <a:latin typeface="Trebuchet MS"/>
                <a:ea typeface="Trebuchet MS"/>
                <a:cs typeface="Trebuchet MS"/>
                <a:sym typeface="Trebuchet MS"/>
              </a:rPr>
              <a:t>RE</a:t>
            </a:r>
            <a:endParaRPr b="0" i="0" sz="800" u="none" cap="none" strike="noStrike">
              <a:solidFill>
                <a:schemeClr val="dk1"/>
              </a:solidFill>
              <a:latin typeface="Trebuchet MS"/>
              <a:ea typeface="Trebuchet MS"/>
              <a:cs typeface="Trebuchet MS"/>
              <a:sym typeface="Trebuchet MS"/>
            </a:endParaRPr>
          </a:p>
        </p:txBody>
      </p:sp>
      <p:sp>
        <p:nvSpPr>
          <p:cNvPr id="356" name="Google Shape;356;p38"/>
          <p:cNvSpPr/>
          <p:nvPr/>
        </p:nvSpPr>
        <p:spPr>
          <a:xfrm>
            <a:off x="8008871" y="546261"/>
            <a:ext cx="824367" cy="720080"/>
          </a:xfrm>
          <a:prstGeom prst="hexagon">
            <a:avLst>
              <a:gd fmla="val 25000" name="adj"/>
              <a:gd fmla="val 115470" name="vf"/>
            </a:avLst>
          </a:prstGeom>
          <a:solidFill>
            <a:schemeClr val="accent3"/>
          </a:solidFill>
          <a:ln cap="flat" cmpd="sng" w="9525">
            <a:solidFill>
              <a:srgbClr val="395E89"/>
            </a:solidFill>
            <a:prstDash val="dash"/>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600"/>
              <a:buFont typeface="Arial"/>
              <a:buNone/>
            </a:pPr>
            <a:r>
              <a:rPr b="0" i="0" lang="en-GB" sz="600" u="none" cap="none" strike="noStrike">
                <a:solidFill>
                  <a:schemeClr val="dk1"/>
                </a:solidFill>
                <a:latin typeface="Trebuchet MS"/>
                <a:ea typeface="Trebuchet MS"/>
                <a:cs typeface="Trebuchet MS"/>
                <a:sym typeface="Trebuchet MS"/>
              </a:rPr>
              <a:t>Targeted SALT input</a:t>
            </a:r>
            <a:endParaRPr b="0" i="0" sz="600" u="none" cap="none" strike="noStrike">
              <a:solidFill>
                <a:schemeClr val="dk1"/>
              </a:solidFill>
              <a:latin typeface="Trebuchet MS"/>
              <a:ea typeface="Trebuchet MS"/>
              <a:cs typeface="Trebuchet MS"/>
              <a:sym typeface="Trebuchet MS"/>
            </a:endParaRPr>
          </a:p>
        </p:txBody>
      </p:sp>
      <p:sp>
        <p:nvSpPr>
          <p:cNvPr id="357" name="Google Shape;357;p38"/>
          <p:cNvSpPr/>
          <p:nvPr/>
        </p:nvSpPr>
        <p:spPr>
          <a:xfrm rot="-5400000">
            <a:off x="6529124" y="2417785"/>
            <a:ext cx="432048" cy="7190014"/>
          </a:xfrm>
          <a:prstGeom prst="leftBrace">
            <a:avLst>
              <a:gd fmla="val 8333" name="adj1"/>
              <a:gd fmla="val 49420" name="adj2"/>
            </a:avLst>
          </a:prstGeom>
          <a:noFill/>
          <a:ln cap="flat" cmpd="sng" w="28575">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Trebuchet MS"/>
              <a:ea typeface="Trebuchet MS"/>
              <a:cs typeface="Trebuchet MS"/>
              <a:sym typeface="Trebuchet MS"/>
            </a:endParaRPr>
          </a:p>
        </p:txBody>
      </p:sp>
      <p:sp>
        <p:nvSpPr>
          <p:cNvPr id="358" name="Google Shape;358;p38"/>
          <p:cNvSpPr txBox="1"/>
          <p:nvPr/>
        </p:nvSpPr>
        <p:spPr>
          <a:xfrm>
            <a:off x="3150150" y="6273776"/>
            <a:ext cx="6823500" cy="2616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100"/>
              <a:buFont typeface="Arial"/>
              <a:buNone/>
            </a:pPr>
            <a:r>
              <a:rPr b="0" i="0" lang="en-GB" sz="1100" u="none" cap="none" strike="noStrike">
                <a:solidFill>
                  <a:schemeClr val="dk1"/>
                </a:solidFill>
                <a:latin typeface="Trebuchet MS"/>
                <a:ea typeface="Trebuchet MS"/>
                <a:cs typeface="Trebuchet MS"/>
                <a:sym typeface="Trebuchet MS"/>
              </a:rPr>
              <a:t>The topic themes draw together each aspect of the curriculum each term and provides a topic focus</a:t>
            </a:r>
            <a:endParaRPr b="0" i="0" sz="1100" u="none" cap="none" strike="noStrike">
              <a:solidFill>
                <a:schemeClr val="dk1"/>
              </a:solidFill>
              <a:latin typeface="Trebuchet MS"/>
              <a:ea typeface="Trebuchet MS"/>
              <a:cs typeface="Trebuchet MS"/>
              <a:sym typeface="Trebuchet MS"/>
            </a:endParaRPr>
          </a:p>
        </p:txBody>
      </p:sp>
      <p:sp>
        <p:nvSpPr>
          <p:cNvPr id="359" name="Google Shape;359;p38"/>
          <p:cNvSpPr/>
          <p:nvPr/>
        </p:nvSpPr>
        <p:spPr>
          <a:xfrm>
            <a:off x="3721294" y="2209976"/>
            <a:ext cx="824400" cy="720000"/>
          </a:xfrm>
          <a:prstGeom prst="hexagon">
            <a:avLst>
              <a:gd fmla="val 25000" name="adj"/>
              <a:gd fmla="val 115470" name="vf"/>
            </a:avLst>
          </a:prstGeom>
          <a:solidFill>
            <a:srgbClr val="FF0000"/>
          </a:solidFill>
          <a:ln cap="flat" cmpd="sng" w="9525">
            <a:solidFill>
              <a:srgbClr val="395E89"/>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800"/>
              <a:buFont typeface="Arial"/>
              <a:buNone/>
            </a:pPr>
            <a:r>
              <a:rPr b="0" i="0" lang="en-GB" sz="800" u="none" cap="none" strike="noStrike">
                <a:solidFill>
                  <a:schemeClr val="dk1"/>
                </a:solidFill>
                <a:latin typeface="Trebuchet MS"/>
                <a:ea typeface="Trebuchet MS"/>
                <a:cs typeface="Trebuchet MS"/>
                <a:sym typeface="Trebuchet MS"/>
              </a:rPr>
              <a:t>Thrive</a:t>
            </a:r>
            <a:endParaRPr b="0" i="0" sz="800" u="none" cap="none" strike="noStrike">
              <a:solidFill>
                <a:schemeClr val="dk1"/>
              </a:solidFill>
              <a:latin typeface="Trebuchet MS"/>
              <a:ea typeface="Trebuchet MS"/>
              <a:cs typeface="Trebuchet MS"/>
              <a:sym typeface="Trebuchet MS"/>
            </a:endParaRPr>
          </a:p>
        </p:txBody>
      </p:sp>
      <p:sp>
        <p:nvSpPr>
          <p:cNvPr id="360" name="Google Shape;360;p38"/>
          <p:cNvSpPr/>
          <p:nvPr/>
        </p:nvSpPr>
        <p:spPr>
          <a:xfrm>
            <a:off x="3039705" y="1811288"/>
            <a:ext cx="824367" cy="720080"/>
          </a:xfrm>
          <a:prstGeom prst="hexagon">
            <a:avLst>
              <a:gd fmla="val 25000" name="adj"/>
              <a:gd fmla="val 115470" name="vf"/>
            </a:avLst>
          </a:prstGeom>
          <a:solidFill>
            <a:srgbClr val="FF0000"/>
          </a:solidFill>
          <a:ln cap="flat" cmpd="sng" w="9525">
            <a:solidFill>
              <a:srgbClr val="395E89"/>
            </a:solidFill>
            <a:prstDash val="dashDot"/>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800"/>
              <a:buFont typeface="Arial"/>
              <a:buNone/>
            </a:pPr>
            <a:r>
              <a:rPr b="0" i="0" lang="en-GB" sz="800" u="none" cap="none" strike="noStrike">
                <a:solidFill>
                  <a:schemeClr val="dk1"/>
                </a:solidFill>
                <a:latin typeface="Trebuchet MS"/>
                <a:ea typeface="Trebuchet MS"/>
                <a:cs typeface="Trebuchet MS"/>
                <a:sym typeface="Trebuchet MS"/>
              </a:rPr>
              <a:t>SMSC &amp;</a:t>
            </a:r>
            <a:endParaRPr b="0" i="0" sz="14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800"/>
              <a:buFont typeface="Arial"/>
              <a:buNone/>
            </a:pPr>
            <a:r>
              <a:rPr b="0" i="0" lang="en-GB" sz="800" u="none" cap="none" strike="noStrike">
                <a:solidFill>
                  <a:schemeClr val="dk1"/>
                </a:solidFill>
                <a:latin typeface="Trebuchet MS"/>
                <a:ea typeface="Trebuchet MS"/>
                <a:cs typeface="Trebuchet MS"/>
                <a:sym typeface="Trebuchet MS"/>
              </a:rPr>
              <a:t>British values</a:t>
            </a:r>
            <a:endParaRPr b="0" i="0" sz="800" u="none" cap="none" strike="noStrike">
              <a:solidFill>
                <a:schemeClr val="dk1"/>
              </a:solidFill>
              <a:latin typeface="Trebuchet MS"/>
              <a:ea typeface="Trebuchet MS"/>
              <a:cs typeface="Trebuchet MS"/>
              <a:sym typeface="Trebuchet MS"/>
            </a:endParaRPr>
          </a:p>
        </p:txBody>
      </p:sp>
      <p:sp>
        <p:nvSpPr>
          <p:cNvPr id="361" name="Google Shape;361;p38"/>
          <p:cNvSpPr/>
          <p:nvPr/>
        </p:nvSpPr>
        <p:spPr>
          <a:xfrm>
            <a:off x="4431601" y="5136923"/>
            <a:ext cx="824400" cy="720000"/>
          </a:xfrm>
          <a:prstGeom prst="hexagon">
            <a:avLst>
              <a:gd fmla="val 25000" name="adj"/>
              <a:gd fmla="val 115470" name="vf"/>
            </a:avLst>
          </a:prstGeom>
          <a:solidFill>
            <a:srgbClr val="8CB3E3"/>
          </a:solidFill>
          <a:ln cap="flat" cmpd="sng" w="9525">
            <a:solidFill>
              <a:srgbClr val="395E89"/>
            </a:solidFill>
            <a:prstDash val="dash"/>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800"/>
              <a:buFont typeface="Arial"/>
              <a:buNone/>
            </a:pPr>
            <a:r>
              <a:rPr b="0" i="0" lang="en-GB" sz="700" u="none" cap="none" strike="noStrike">
                <a:solidFill>
                  <a:schemeClr val="dk1"/>
                </a:solidFill>
                <a:latin typeface="Trebuchet MS"/>
                <a:ea typeface="Trebuchet MS"/>
                <a:cs typeface="Trebuchet MS"/>
                <a:sym typeface="Trebuchet MS"/>
              </a:rPr>
              <a:t>Targeted OT input</a:t>
            </a:r>
            <a:endParaRPr b="0" i="0" sz="700" u="none" cap="none" strike="noStrike">
              <a:solidFill>
                <a:schemeClr val="dk1"/>
              </a:solidFill>
              <a:latin typeface="Trebuchet MS"/>
              <a:ea typeface="Trebuchet MS"/>
              <a:cs typeface="Trebuchet MS"/>
              <a:sym typeface="Trebuchet MS"/>
            </a:endParaRPr>
          </a:p>
        </p:txBody>
      </p:sp>
      <p:sp>
        <p:nvSpPr>
          <p:cNvPr id="362" name="Google Shape;362;p38"/>
          <p:cNvSpPr/>
          <p:nvPr/>
        </p:nvSpPr>
        <p:spPr>
          <a:xfrm>
            <a:off x="-1" y="22283"/>
            <a:ext cx="3505001" cy="1228290"/>
          </a:xfrm>
          <a:prstGeom prst="rect">
            <a:avLst/>
          </a:prstGeom>
          <a:solidFill>
            <a:srgbClr val="D99593"/>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rPr b="0" i="0" lang="en-GB" sz="1800" u="none" cap="none" strike="noStrike">
                <a:solidFill>
                  <a:srgbClr val="000000"/>
                </a:solidFill>
                <a:latin typeface="Trebuchet MS"/>
                <a:ea typeface="Trebuchet MS"/>
                <a:cs typeface="Trebuchet MS"/>
                <a:sym typeface="Trebuchet MS"/>
              </a:rPr>
              <a:t>Areas of learning </a:t>
            </a:r>
            <a:endParaRPr b="0" i="0" sz="14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800"/>
              <a:buFont typeface="Arial"/>
              <a:buNone/>
            </a:pPr>
            <a:r>
              <a:rPr b="0" i="0" lang="en-GB" sz="1800" u="none" cap="none" strike="noStrike">
                <a:solidFill>
                  <a:srgbClr val="000000"/>
                </a:solidFill>
                <a:latin typeface="Trebuchet MS"/>
                <a:ea typeface="Trebuchet MS"/>
                <a:cs typeface="Trebuchet MS"/>
                <a:sym typeface="Trebuchet MS"/>
              </a:rPr>
              <a:t>Semi Formal curriculum </a:t>
            </a:r>
            <a:endParaRPr b="0" i="0" sz="14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800"/>
              <a:buFont typeface="Arial"/>
              <a:buNone/>
            </a:pPr>
            <a:r>
              <a:rPr b="0" i="0" lang="en-GB" sz="1800" u="none" cap="none" strike="noStrike">
                <a:solidFill>
                  <a:srgbClr val="000000"/>
                </a:solidFill>
                <a:latin typeface="Trebuchet MS"/>
                <a:ea typeface="Trebuchet MS"/>
                <a:cs typeface="Trebuchet MS"/>
                <a:sym typeface="Trebuchet MS"/>
              </a:rPr>
              <a:t>KS5 </a:t>
            </a:r>
            <a:endParaRPr b="0" i="0" sz="1400" u="none" cap="none" strike="noStrike">
              <a:solidFill>
                <a:srgbClr val="000000"/>
              </a:solidFill>
              <a:latin typeface="Arial"/>
              <a:ea typeface="Arial"/>
              <a:cs typeface="Arial"/>
              <a:sym typeface="Arial"/>
            </a:endParaRPr>
          </a:p>
        </p:txBody>
      </p:sp>
      <p:sp>
        <p:nvSpPr>
          <p:cNvPr id="363" name="Google Shape;363;p38"/>
          <p:cNvSpPr/>
          <p:nvPr/>
        </p:nvSpPr>
        <p:spPr>
          <a:xfrm>
            <a:off x="6256341" y="1295920"/>
            <a:ext cx="1050031" cy="914044"/>
          </a:xfrm>
          <a:prstGeom prst="hexagon">
            <a:avLst>
              <a:gd fmla="val 25000" name="adj"/>
              <a:gd fmla="val 115470" name="vf"/>
            </a:avLst>
          </a:prstGeom>
          <a:solidFill>
            <a:schemeClr val="accent3"/>
          </a:solidFill>
          <a:ln cap="flat" cmpd="sng" w="9525">
            <a:solidFill>
              <a:srgbClr val="395E89"/>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800"/>
              <a:buFont typeface="Arial"/>
              <a:buNone/>
            </a:pPr>
            <a:r>
              <a:rPr b="0" i="0" lang="en-GB" sz="800" u="none" cap="none" strike="noStrike">
                <a:solidFill>
                  <a:schemeClr val="dk1"/>
                </a:solidFill>
                <a:latin typeface="Trebuchet MS"/>
                <a:ea typeface="Trebuchet MS"/>
                <a:cs typeface="Trebuchet MS"/>
                <a:sym typeface="Trebuchet MS"/>
              </a:rPr>
              <a:t>Functional literacy </a:t>
            </a:r>
            <a:endParaRPr b="0" i="0" sz="1400" u="none" cap="none" strike="noStrike">
              <a:solidFill>
                <a:srgbClr val="000000"/>
              </a:solidFill>
              <a:latin typeface="Arial"/>
              <a:ea typeface="Arial"/>
              <a:cs typeface="Arial"/>
              <a:sym typeface="Arial"/>
            </a:endParaRPr>
          </a:p>
        </p:txBody>
      </p:sp>
      <p:sp>
        <p:nvSpPr>
          <p:cNvPr id="364" name="Google Shape;364;p38"/>
          <p:cNvSpPr/>
          <p:nvPr/>
        </p:nvSpPr>
        <p:spPr>
          <a:xfrm>
            <a:off x="2355580" y="2209963"/>
            <a:ext cx="824400" cy="720000"/>
          </a:xfrm>
          <a:prstGeom prst="hexagon">
            <a:avLst>
              <a:gd fmla="val 25000" name="adj"/>
              <a:gd fmla="val 115470" name="vf"/>
            </a:avLst>
          </a:prstGeom>
          <a:solidFill>
            <a:srgbClr val="FF0000"/>
          </a:solidFill>
          <a:ln cap="flat" cmpd="sng" w="9525">
            <a:solidFill>
              <a:srgbClr val="395E89"/>
            </a:solidFill>
            <a:prstDash val="dashDot"/>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800"/>
              <a:buFont typeface="Arial"/>
              <a:buNone/>
            </a:pPr>
            <a:r>
              <a:rPr b="0" i="0" lang="en-GB" sz="800" u="none" cap="none" strike="noStrike">
                <a:solidFill>
                  <a:schemeClr val="dk1"/>
                </a:solidFill>
                <a:latin typeface="Trebuchet MS"/>
                <a:ea typeface="Trebuchet MS"/>
                <a:cs typeface="Trebuchet MS"/>
                <a:sym typeface="Trebuchet MS"/>
              </a:rPr>
              <a:t>SMSC</a:t>
            </a:r>
            <a:endParaRPr b="0" i="0" sz="800" u="none" cap="none" strike="noStrike">
              <a:solidFill>
                <a:schemeClr val="dk1"/>
              </a:solidFill>
              <a:latin typeface="Trebuchet MS"/>
              <a:ea typeface="Trebuchet MS"/>
              <a:cs typeface="Trebuchet MS"/>
              <a:sym typeface="Trebuchet MS"/>
            </a:endParaRPr>
          </a:p>
        </p:txBody>
      </p:sp>
      <p:sp>
        <p:nvSpPr>
          <p:cNvPr id="365" name="Google Shape;365;p38"/>
          <p:cNvSpPr/>
          <p:nvPr/>
        </p:nvSpPr>
        <p:spPr>
          <a:xfrm>
            <a:off x="3670469" y="2950676"/>
            <a:ext cx="824400" cy="720000"/>
          </a:xfrm>
          <a:prstGeom prst="hexagon">
            <a:avLst>
              <a:gd fmla="val 25000" name="adj"/>
              <a:gd fmla="val 115470" name="vf"/>
            </a:avLst>
          </a:prstGeom>
          <a:solidFill>
            <a:srgbClr val="FF0000"/>
          </a:solidFill>
          <a:ln cap="flat" cmpd="sng" w="9525">
            <a:solidFill>
              <a:srgbClr val="395E89"/>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800"/>
              <a:buFont typeface="Arial"/>
              <a:buNone/>
            </a:pPr>
            <a:r>
              <a:rPr b="0" i="0" lang="en-GB" sz="800" u="none" cap="none" strike="noStrike">
                <a:solidFill>
                  <a:schemeClr val="dk1"/>
                </a:solidFill>
                <a:latin typeface="Trebuchet MS"/>
                <a:ea typeface="Trebuchet MS"/>
                <a:cs typeface="Trebuchet MS"/>
                <a:sym typeface="Trebuchet MS"/>
              </a:rPr>
              <a:t>PSHE</a:t>
            </a:r>
            <a:endParaRPr b="0" i="0" sz="800" u="none" cap="none" strike="noStrike">
              <a:solidFill>
                <a:schemeClr val="dk1"/>
              </a:solidFill>
              <a:latin typeface="Trebuchet MS"/>
              <a:ea typeface="Trebuchet MS"/>
              <a:cs typeface="Trebuchet MS"/>
              <a:sym typeface="Trebuchet MS"/>
            </a:endParaRPr>
          </a:p>
        </p:txBody>
      </p:sp>
      <p:sp>
        <p:nvSpPr>
          <p:cNvPr id="366" name="Google Shape;366;p38"/>
          <p:cNvSpPr/>
          <p:nvPr/>
        </p:nvSpPr>
        <p:spPr>
          <a:xfrm>
            <a:off x="7306379" y="3843366"/>
            <a:ext cx="1715400" cy="1512000"/>
          </a:xfrm>
          <a:prstGeom prst="hexagon">
            <a:avLst>
              <a:gd fmla="val 25000" name="adj"/>
              <a:gd fmla="val 115470" name="vf"/>
            </a:avLst>
          </a:prstGeom>
          <a:solidFill>
            <a:srgbClr val="FABF8E"/>
          </a:solidFill>
          <a:ln cap="flat" cmpd="sng" w="9525">
            <a:solidFill>
              <a:srgbClr val="395E89"/>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800"/>
              <a:buFont typeface="Arial"/>
              <a:buNone/>
            </a:pPr>
            <a:r>
              <a:rPr b="0" i="0" lang="en-GB" sz="800" u="none" cap="none" strike="noStrike">
                <a:solidFill>
                  <a:schemeClr val="dk1"/>
                </a:solidFill>
                <a:latin typeface="Trebuchet MS"/>
                <a:ea typeface="Trebuchet MS"/>
                <a:cs typeface="Trebuchet MS"/>
                <a:sym typeface="Trebuchet MS"/>
              </a:rPr>
              <a:t>NOCN options:</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800"/>
              <a:buFont typeface="Arial"/>
              <a:buNone/>
            </a:pPr>
            <a:r>
              <a:rPr b="0" i="0" lang="en-GB" sz="800" u="none" cap="none" strike="noStrike">
                <a:solidFill>
                  <a:schemeClr val="dk1"/>
                </a:solidFill>
                <a:latin typeface="Trebuchet MS"/>
                <a:ea typeface="Trebuchet MS"/>
                <a:cs typeface="Trebuchet MS"/>
                <a:sym typeface="Trebuchet MS"/>
              </a:rPr>
              <a:t>Home management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800"/>
              <a:buFont typeface="Arial"/>
              <a:buNone/>
            </a:pPr>
            <a:r>
              <a:rPr b="0" i="0" lang="en-GB" sz="800" u="none" cap="none" strike="noStrike">
                <a:solidFill>
                  <a:schemeClr val="dk1"/>
                </a:solidFill>
                <a:latin typeface="Trebuchet MS"/>
                <a:ea typeface="Trebuchet MS"/>
                <a:cs typeface="Trebuchet MS"/>
                <a:sym typeface="Trebuchet MS"/>
              </a:rPr>
              <a:t>Community access</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800"/>
              <a:buFont typeface="Arial"/>
              <a:buNone/>
            </a:pPr>
            <a:r>
              <a:rPr b="0" i="0" lang="en-GB" sz="800" u="none" cap="none" strike="noStrike">
                <a:solidFill>
                  <a:schemeClr val="dk1"/>
                </a:solidFill>
                <a:latin typeface="Trebuchet MS"/>
                <a:ea typeface="Trebuchet MS"/>
                <a:cs typeface="Trebuchet MS"/>
                <a:sym typeface="Trebuchet MS"/>
              </a:rPr>
              <a:t>Work experience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800"/>
              <a:buFont typeface="Arial"/>
              <a:buNone/>
            </a:pPr>
            <a:r>
              <a:rPr b="0" i="0" lang="en-GB" sz="800" u="none" cap="none" strike="noStrike">
                <a:solidFill>
                  <a:schemeClr val="dk1"/>
                </a:solidFill>
                <a:latin typeface="Trebuchet MS"/>
                <a:ea typeface="Trebuchet MS"/>
                <a:cs typeface="Trebuchet MS"/>
                <a:sym typeface="Trebuchet MS"/>
              </a:rPr>
              <a:t>Community café</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800"/>
              <a:buFont typeface="Arial"/>
              <a:buNone/>
            </a:pPr>
            <a:r>
              <a:rPr b="0" i="0" lang="en-GB" sz="800" u="none" cap="none" strike="noStrike">
                <a:solidFill>
                  <a:schemeClr val="dk1"/>
                </a:solidFill>
                <a:latin typeface="Trebuchet MS"/>
                <a:ea typeface="Trebuchet MS"/>
                <a:cs typeface="Trebuchet MS"/>
                <a:sym typeface="Trebuchet MS"/>
              </a:rPr>
              <a:t>Come dine with me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800"/>
              <a:buFont typeface="Arial"/>
              <a:buNone/>
            </a:pPr>
            <a:r>
              <a:rPr b="0" i="0" lang="en-GB" sz="800" u="none" cap="none" strike="noStrike">
                <a:solidFill>
                  <a:schemeClr val="dk1"/>
                </a:solidFill>
                <a:latin typeface="Trebuchet MS"/>
                <a:ea typeface="Trebuchet MS"/>
                <a:cs typeface="Trebuchet MS"/>
                <a:sym typeface="Trebuchet MS"/>
              </a:rPr>
              <a:t>Team enterprise</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800"/>
              <a:buFont typeface="Arial"/>
              <a:buNone/>
            </a:pPr>
            <a:r>
              <a:rPr b="0" i="0" lang="en-GB" sz="800" u="none" cap="none" strike="noStrike">
                <a:solidFill>
                  <a:schemeClr val="dk1"/>
                </a:solidFill>
                <a:latin typeface="Trebuchet MS"/>
                <a:ea typeface="Trebuchet MS"/>
                <a:cs typeface="Trebuchet MS"/>
                <a:sym typeface="Trebuchet MS"/>
              </a:rPr>
              <a:t>Construction and restoration. </a:t>
            </a:r>
            <a:endParaRPr b="0" i="0" sz="1400" u="none" cap="none" strike="noStrike">
              <a:solidFill>
                <a:srgbClr val="000000"/>
              </a:solidFill>
              <a:latin typeface="Arial"/>
              <a:ea typeface="Arial"/>
              <a:cs typeface="Arial"/>
              <a:sym typeface="Arial"/>
            </a:endParaRPr>
          </a:p>
        </p:txBody>
      </p:sp>
      <p:sp>
        <p:nvSpPr>
          <p:cNvPr id="367" name="Google Shape;367;p38"/>
          <p:cNvSpPr/>
          <p:nvPr/>
        </p:nvSpPr>
        <p:spPr>
          <a:xfrm>
            <a:off x="5256000" y="4686927"/>
            <a:ext cx="1614300" cy="1266300"/>
          </a:xfrm>
          <a:prstGeom prst="hexagon">
            <a:avLst>
              <a:gd fmla="val 25000" name="adj"/>
              <a:gd fmla="val 115470" name="vf"/>
            </a:avLst>
          </a:prstGeom>
          <a:solidFill>
            <a:srgbClr val="8CB3E3"/>
          </a:solidFill>
          <a:ln cap="flat" cmpd="sng" w="9525">
            <a:solidFill>
              <a:srgbClr val="395E89"/>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800"/>
              <a:buFont typeface="Arial"/>
              <a:buNone/>
            </a:pPr>
            <a:r>
              <a:rPr b="0" i="0" lang="en-GB" sz="800" u="none" cap="none" strike="noStrike">
                <a:solidFill>
                  <a:schemeClr val="dk1"/>
                </a:solidFill>
                <a:latin typeface="Trebuchet MS"/>
                <a:ea typeface="Trebuchet MS"/>
                <a:cs typeface="Trebuchet MS"/>
                <a:sym typeface="Trebuchet MS"/>
              </a:rPr>
              <a:t>NOCN options:</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800"/>
              <a:buFont typeface="Arial"/>
              <a:buNone/>
            </a:pPr>
            <a:r>
              <a:rPr b="0" i="0" lang="en-GB" sz="800" u="none" cap="none" strike="noStrike">
                <a:solidFill>
                  <a:schemeClr val="dk1"/>
                </a:solidFill>
                <a:latin typeface="Trebuchet MS"/>
                <a:ea typeface="Trebuchet MS"/>
                <a:cs typeface="Trebuchet MS"/>
                <a:sym typeface="Trebuchet MS"/>
              </a:rPr>
              <a:t>Swimming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800"/>
              <a:buFont typeface="Arial"/>
              <a:buNone/>
            </a:pPr>
            <a:r>
              <a:rPr b="0" i="0" lang="en-GB" sz="800" u="none" cap="none" strike="noStrike">
                <a:solidFill>
                  <a:schemeClr val="dk1"/>
                </a:solidFill>
                <a:latin typeface="Trebuchet MS"/>
                <a:ea typeface="Trebuchet MS"/>
                <a:cs typeface="Trebuchet MS"/>
                <a:sym typeface="Trebuchet MS"/>
              </a:rPr>
              <a:t>Horticulture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800"/>
              <a:buFont typeface="Arial"/>
              <a:buNone/>
            </a:pPr>
            <a:r>
              <a:rPr b="0" i="0" lang="en-GB" sz="800" u="none" cap="none" strike="noStrike">
                <a:solidFill>
                  <a:schemeClr val="dk1"/>
                </a:solidFill>
                <a:latin typeface="Trebuchet MS"/>
                <a:ea typeface="Trebuchet MS"/>
                <a:cs typeface="Trebuchet MS"/>
                <a:sym typeface="Trebuchet MS"/>
              </a:rPr>
              <a:t>Physical wellbeing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800"/>
              <a:buFont typeface="Arial"/>
              <a:buNone/>
            </a:pPr>
            <a:r>
              <a:rPr b="0" i="0" lang="en-GB" sz="800" u="none" cap="none" strike="noStrike">
                <a:solidFill>
                  <a:schemeClr val="dk1"/>
                </a:solidFill>
                <a:latin typeface="Trebuchet MS"/>
                <a:ea typeface="Trebuchet MS"/>
                <a:cs typeface="Trebuchet MS"/>
                <a:sym typeface="Trebuchet MS"/>
              </a:rPr>
              <a:t>Art and design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800"/>
              <a:buFont typeface="Arial"/>
              <a:buNone/>
            </a:pPr>
            <a:r>
              <a:rPr b="0" i="0" lang="en-GB" sz="800" u="none" cap="none" strike="noStrike">
                <a:solidFill>
                  <a:schemeClr val="dk1"/>
                </a:solidFill>
                <a:latin typeface="Trebuchet MS"/>
                <a:ea typeface="Trebuchet MS"/>
                <a:cs typeface="Trebuchet MS"/>
                <a:sym typeface="Trebuchet MS"/>
              </a:rPr>
              <a:t>Textiles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800"/>
              <a:buFont typeface="Arial"/>
              <a:buNone/>
            </a:pPr>
            <a:r>
              <a:rPr b="0" i="0" lang="en-GB" sz="800" u="none" cap="none" strike="noStrike">
                <a:solidFill>
                  <a:schemeClr val="dk1"/>
                </a:solidFill>
                <a:latin typeface="Trebuchet MS"/>
                <a:ea typeface="Trebuchet MS"/>
                <a:cs typeface="Trebuchet MS"/>
                <a:sym typeface="Trebuchet MS"/>
              </a:rPr>
              <a:t>Drama/music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800"/>
              <a:buFont typeface="Arial"/>
              <a:buNone/>
            </a:pPr>
            <a:r>
              <a:rPr b="0" i="0" lang="en-GB" sz="800" u="none" cap="none" strike="noStrike">
                <a:solidFill>
                  <a:schemeClr val="dk1"/>
                </a:solidFill>
                <a:latin typeface="Trebuchet MS"/>
                <a:ea typeface="Trebuchet MS"/>
                <a:cs typeface="Trebuchet MS"/>
                <a:sym typeface="Trebuchet MS"/>
              </a:rPr>
              <a:t>Dance </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71" name="Shape 371"/>
        <p:cNvGrpSpPr/>
        <p:nvPr/>
      </p:nvGrpSpPr>
      <p:grpSpPr>
        <a:xfrm>
          <a:off x="0" y="0"/>
          <a:ext cx="0" cy="0"/>
          <a:chOff x="0" y="0"/>
          <a:chExt cx="0" cy="0"/>
        </a:xfrm>
      </p:grpSpPr>
      <p:sp>
        <p:nvSpPr>
          <p:cNvPr id="372" name="Google Shape;372;p10"/>
          <p:cNvSpPr txBox="1"/>
          <p:nvPr>
            <p:ph type="title"/>
          </p:nvPr>
        </p:nvSpPr>
        <p:spPr>
          <a:xfrm>
            <a:off x="0" y="512497"/>
            <a:ext cx="9563100" cy="723900"/>
          </a:xfrm>
          <a:prstGeom prst="rect">
            <a:avLst/>
          </a:prstGeom>
          <a:solidFill>
            <a:srgbClr val="F2DADA"/>
          </a:solidFill>
          <a:ln>
            <a:noFill/>
          </a:ln>
        </p:spPr>
        <p:txBody>
          <a:bodyPr anchorCtr="0" anchor="t" bIns="45700" lIns="91425" spcFirstLastPara="1" rIns="91425" wrap="square" tIns="45700">
            <a:normAutofit/>
          </a:bodyPr>
          <a:lstStyle/>
          <a:p>
            <a:pPr indent="0" lvl="0" marL="0" rtl="0" algn="ctr">
              <a:lnSpc>
                <a:spcPct val="100000"/>
              </a:lnSpc>
              <a:spcBef>
                <a:spcPts val="0"/>
              </a:spcBef>
              <a:spcAft>
                <a:spcPts val="0"/>
              </a:spcAft>
              <a:buClr>
                <a:schemeClr val="dk1"/>
              </a:buClr>
              <a:buSzPts val="3600"/>
              <a:buFont typeface="Trebuchet MS"/>
              <a:buNone/>
            </a:pPr>
            <a:r>
              <a:rPr lang="en-GB" sz="2800">
                <a:solidFill>
                  <a:schemeClr val="dk1"/>
                </a:solidFill>
                <a:latin typeface="Arial"/>
                <a:ea typeface="Arial"/>
                <a:cs typeface="Arial"/>
                <a:sym typeface="Arial"/>
              </a:rPr>
              <a:t>Pathway 3: Formal Curriculum </a:t>
            </a:r>
            <a:endParaRPr sz="2800">
              <a:latin typeface="Arial"/>
              <a:ea typeface="Arial"/>
              <a:cs typeface="Arial"/>
              <a:sym typeface="Arial"/>
            </a:endParaRPr>
          </a:p>
        </p:txBody>
      </p:sp>
      <p:sp>
        <p:nvSpPr>
          <p:cNvPr id="373" name="Google Shape;373;p10"/>
          <p:cNvSpPr/>
          <p:nvPr/>
        </p:nvSpPr>
        <p:spPr>
          <a:xfrm>
            <a:off x="107212" y="1434595"/>
            <a:ext cx="5465685" cy="1978525"/>
          </a:xfrm>
          <a:prstGeom prst="flowChartProcess">
            <a:avLst/>
          </a:prstGeom>
          <a:noFill/>
          <a:ln cap="rnd" cmpd="sng" w="9525">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just">
              <a:lnSpc>
                <a:spcPct val="90000"/>
              </a:lnSpc>
              <a:spcBef>
                <a:spcPts val="0"/>
              </a:spcBef>
              <a:spcAft>
                <a:spcPts val="0"/>
              </a:spcAft>
              <a:buClr>
                <a:srgbClr val="000000"/>
              </a:buClr>
              <a:buSzPts val="1400"/>
              <a:buFont typeface="Arial"/>
              <a:buNone/>
            </a:pPr>
            <a:r>
              <a:rPr b="1" i="0" lang="en-GB" sz="1400" u="none" cap="none" strike="noStrike">
                <a:solidFill>
                  <a:schemeClr val="dk1"/>
                </a:solidFill>
                <a:latin typeface="Arial"/>
                <a:ea typeface="Arial"/>
                <a:cs typeface="Arial"/>
                <a:sym typeface="Arial"/>
              </a:rPr>
              <a:t>Aims</a:t>
            </a:r>
            <a:endParaRPr b="1" i="0" sz="1400" u="none" cap="none" strike="noStrike">
              <a:solidFill>
                <a:srgbClr val="000000"/>
              </a:solidFill>
              <a:latin typeface="Arial"/>
              <a:ea typeface="Arial"/>
              <a:cs typeface="Arial"/>
              <a:sym typeface="Arial"/>
            </a:endParaRPr>
          </a:p>
          <a:p>
            <a:pPr indent="-285750" lvl="0" marL="285750" marR="0" rtl="0" algn="just">
              <a:lnSpc>
                <a:spcPct val="100000"/>
              </a:lnSpc>
              <a:spcBef>
                <a:spcPts val="490"/>
              </a:spcBef>
              <a:spcAft>
                <a:spcPts val="0"/>
              </a:spcAft>
              <a:buClr>
                <a:schemeClr val="dk1"/>
              </a:buClr>
              <a:buSzPts val="1400"/>
              <a:buFont typeface="Arial"/>
              <a:buChar char="•"/>
            </a:pPr>
            <a:r>
              <a:rPr b="0" i="0" lang="en-GB" sz="1400" u="none" cap="none" strike="noStrike">
                <a:solidFill>
                  <a:schemeClr val="dk1"/>
                </a:solidFill>
                <a:latin typeface="Arial"/>
                <a:ea typeface="Arial"/>
                <a:cs typeface="Arial"/>
                <a:sym typeface="Arial"/>
              </a:rPr>
              <a:t>To address priority need for students with severe and moderate learning difficulties such as learning and understanding, expressive and receptive language difficulties and narrowing the attainment gap in Maths and English. </a:t>
            </a:r>
            <a:endParaRPr b="0" i="0" sz="1400" u="none" cap="none" strike="noStrike">
              <a:solidFill>
                <a:srgbClr val="000000"/>
              </a:solidFill>
              <a:latin typeface="Arial"/>
              <a:ea typeface="Arial"/>
              <a:cs typeface="Arial"/>
              <a:sym typeface="Arial"/>
            </a:endParaRPr>
          </a:p>
          <a:p>
            <a:pPr indent="-285750" lvl="0" marL="285750" marR="0" rtl="0" algn="just">
              <a:lnSpc>
                <a:spcPct val="100000"/>
              </a:lnSpc>
              <a:spcBef>
                <a:spcPts val="0"/>
              </a:spcBef>
              <a:spcAft>
                <a:spcPts val="0"/>
              </a:spcAft>
              <a:buClr>
                <a:schemeClr val="dk1"/>
              </a:buClr>
              <a:buSzPts val="1400"/>
              <a:buFont typeface="Arial"/>
              <a:buChar char="•"/>
            </a:pPr>
            <a:r>
              <a:rPr b="0" i="0" lang="en-GB" sz="1400" u="none" cap="none" strike="noStrike">
                <a:solidFill>
                  <a:schemeClr val="dk1"/>
                </a:solidFill>
                <a:latin typeface="Arial"/>
                <a:ea typeface="Arial"/>
                <a:cs typeface="Arial"/>
                <a:sym typeface="Arial"/>
              </a:rPr>
              <a:t>To use students need and interest as a starting point to establish a topic based approach that is meaningful and engaging,  and act as a rolling programme  of learning. </a:t>
            </a:r>
            <a:endParaRPr b="0" i="0" sz="1400" u="none" cap="none" strike="noStrike">
              <a:solidFill>
                <a:srgbClr val="000000"/>
              </a:solidFill>
              <a:latin typeface="Arial"/>
              <a:ea typeface="Arial"/>
              <a:cs typeface="Arial"/>
              <a:sym typeface="Arial"/>
            </a:endParaRPr>
          </a:p>
        </p:txBody>
      </p:sp>
      <p:sp>
        <p:nvSpPr>
          <p:cNvPr id="374" name="Google Shape;374;p10"/>
          <p:cNvSpPr/>
          <p:nvPr/>
        </p:nvSpPr>
        <p:spPr>
          <a:xfrm>
            <a:off x="5771775" y="1440949"/>
            <a:ext cx="6172800" cy="1834900"/>
          </a:xfrm>
          <a:prstGeom prst="flowChartProcess">
            <a:avLst/>
          </a:prstGeom>
          <a:solidFill>
            <a:schemeClr val="lt1"/>
          </a:solidFill>
          <a:ln cap="rnd" cmpd="sng" w="9525">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1" i="0" sz="14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rPr b="1" i="0" lang="en-GB" sz="1400" u="none" cap="none" strike="noStrike">
                <a:solidFill>
                  <a:schemeClr val="dk1"/>
                </a:solidFill>
                <a:latin typeface="Arial"/>
                <a:ea typeface="Arial"/>
                <a:cs typeface="Arial"/>
                <a:sym typeface="Arial"/>
              </a:rPr>
              <a:t>Approaches to Learning</a:t>
            </a:r>
            <a:endParaRPr b="1" i="0" sz="1400" u="none" cap="none" strike="noStrike">
              <a:solidFill>
                <a:srgbClr val="000000"/>
              </a:solidFill>
              <a:latin typeface="Arial"/>
              <a:ea typeface="Arial"/>
              <a:cs typeface="Arial"/>
              <a:sym typeface="Arial"/>
            </a:endParaRPr>
          </a:p>
          <a:p>
            <a:pPr indent="-171450" lvl="0" marL="171450" marR="0" rtl="0" algn="l">
              <a:lnSpc>
                <a:spcPct val="100000"/>
              </a:lnSpc>
              <a:spcBef>
                <a:spcPts val="0"/>
              </a:spcBef>
              <a:spcAft>
                <a:spcPts val="0"/>
              </a:spcAft>
              <a:buClr>
                <a:schemeClr val="dk1"/>
              </a:buClr>
              <a:buSzPts val="1400"/>
              <a:buFont typeface="Arial"/>
              <a:buChar char="•"/>
            </a:pPr>
            <a:r>
              <a:rPr b="0" i="0" lang="en-GB" sz="1400" u="none" cap="none" strike="noStrike">
                <a:solidFill>
                  <a:schemeClr val="dk1"/>
                </a:solidFill>
                <a:latin typeface="Arial"/>
                <a:ea typeface="Arial"/>
                <a:cs typeface="Arial"/>
                <a:sym typeface="Arial"/>
              </a:rPr>
              <a:t>A contextual and Multi-disciplinary approach. </a:t>
            </a:r>
            <a:endParaRPr b="0" i="0" sz="1400" u="none" cap="none" strike="noStrike">
              <a:solidFill>
                <a:srgbClr val="000000"/>
              </a:solidFill>
              <a:latin typeface="Arial"/>
              <a:ea typeface="Arial"/>
              <a:cs typeface="Arial"/>
              <a:sym typeface="Arial"/>
            </a:endParaRPr>
          </a:p>
          <a:p>
            <a:pPr indent="-171450" lvl="0" marL="171450" marR="0" rtl="0" algn="l">
              <a:lnSpc>
                <a:spcPct val="100000"/>
              </a:lnSpc>
              <a:spcBef>
                <a:spcPts val="0"/>
              </a:spcBef>
              <a:spcAft>
                <a:spcPts val="0"/>
              </a:spcAft>
              <a:buClr>
                <a:schemeClr val="dk1"/>
              </a:buClr>
              <a:buSzPts val="1400"/>
              <a:buFont typeface="Arial"/>
              <a:buChar char="•"/>
            </a:pPr>
            <a:r>
              <a:rPr b="0" i="0" lang="en-GB" sz="1400" u="none" cap="none" strike="noStrike">
                <a:solidFill>
                  <a:schemeClr val="dk1"/>
                </a:solidFill>
                <a:latin typeface="Arial"/>
                <a:ea typeface="Arial"/>
                <a:cs typeface="Arial"/>
                <a:sym typeface="Arial"/>
              </a:rPr>
              <a:t>Mix ability groups of learners receive group and individualised instruction. </a:t>
            </a:r>
            <a:endParaRPr b="0" i="0" sz="1400" u="none" cap="none" strike="noStrike">
              <a:solidFill>
                <a:srgbClr val="000000"/>
              </a:solidFill>
              <a:latin typeface="Arial"/>
              <a:ea typeface="Arial"/>
              <a:cs typeface="Arial"/>
              <a:sym typeface="Arial"/>
            </a:endParaRPr>
          </a:p>
          <a:p>
            <a:pPr indent="-171450" lvl="0" marL="171450" marR="0" rtl="0" algn="l">
              <a:lnSpc>
                <a:spcPct val="100000"/>
              </a:lnSpc>
              <a:spcBef>
                <a:spcPts val="0"/>
              </a:spcBef>
              <a:spcAft>
                <a:spcPts val="0"/>
              </a:spcAft>
              <a:buClr>
                <a:schemeClr val="dk1"/>
              </a:buClr>
              <a:buSzPts val="1400"/>
              <a:buFont typeface="Arial"/>
              <a:buChar char="•"/>
            </a:pPr>
            <a:r>
              <a:rPr b="0" i="0" lang="en-GB" sz="1400" u="none" cap="none" strike="noStrike">
                <a:solidFill>
                  <a:schemeClr val="dk1"/>
                </a:solidFill>
                <a:latin typeface="Arial"/>
                <a:ea typeface="Arial"/>
                <a:cs typeface="Arial"/>
                <a:sym typeface="Arial"/>
              </a:rPr>
              <a:t>Curriculum is adjusted based on different groups and individual of students. </a:t>
            </a:r>
            <a:endParaRPr b="0" i="0" sz="1400" u="none" cap="none" strike="noStrike">
              <a:solidFill>
                <a:srgbClr val="000000"/>
              </a:solidFill>
              <a:latin typeface="Arial"/>
              <a:ea typeface="Arial"/>
              <a:cs typeface="Arial"/>
              <a:sym typeface="Arial"/>
            </a:endParaRPr>
          </a:p>
          <a:p>
            <a:pPr indent="-171450" lvl="0" marL="171450" marR="0" rtl="0" algn="l">
              <a:lnSpc>
                <a:spcPct val="100000"/>
              </a:lnSpc>
              <a:spcBef>
                <a:spcPts val="0"/>
              </a:spcBef>
              <a:spcAft>
                <a:spcPts val="0"/>
              </a:spcAft>
              <a:buClr>
                <a:schemeClr val="dk1"/>
              </a:buClr>
              <a:buSzPts val="1400"/>
              <a:buFont typeface="Arial"/>
              <a:buChar char="•"/>
            </a:pPr>
            <a:r>
              <a:rPr b="0" i="0" lang="en-GB" sz="1400" u="none" cap="none" strike="noStrike">
                <a:solidFill>
                  <a:schemeClr val="dk1"/>
                </a:solidFill>
                <a:latin typeface="Arial"/>
                <a:ea typeface="Arial"/>
                <a:cs typeface="Arial"/>
                <a:sym typeface="Arial"/>
              </a:rPr>
              <a:t>Variety of learning styles for the different groups of students is catered for. </a:t>
            </a:r>
            <a:endParaRPr b="0" i="0" sz="1400" u="none" cap="none" strike="noStrike">
              <a:solidFill>
                <a:srgbClr val="000000"/>
              </a:solidFill>
              <a:latin typeface="Arial"/>
              <a:ea typeface="Arial"/>
              <a:cs typeface="Arial"/>
              <a:sym typeface="Arial"/>
            </a:endParaRPr>
          </a:p>
          <a:p>
            <a:pPr indent="-171450" lvl="0" marL="171450" marR="0" rtl="0" algn="l">
              <a:lnSpc>
                <a:spcPct val="100000"/>
              </a:lnSpc>
              <a:spcBef>
                <a:spcPts val="0"/>
              </a:spcBef>
              <a:spcAft>
                <a:spcPts val="0"/>
              </a:spcAft>
              <a:buClr>
                <a:schemeClr val="dk1"/>
              </a:buClr>
              <a:buSzPts val="1400"/>
              <a:buFont typeface="Arial"/>
              <a:buChar char="•"/>
            </a:pPr>
            <a:r>
              <a:rPr b="0" i="0" lang="en-GB" sz="1400" u="none" cap="none" strike="noStrike">
                <a:solidFill>
                  <a:schemeClr val="dk1"/>
                </a:solidFill>
                <a:latin typeface="Arial"/>
                <a:ea typeface="Arial"/>
                <a:cs typeface="Arial"/>
                <a:sym typeface="Arial"/>
              </a:rPr>
              <a:t>Content is linked to prior learning and skills. </a:t>
            </a:r>
            <a:endParaRPr b="0" i="0" sz="1400" u="none" cap="none" strike="noStrike">
              <a:solidFill>
                <a:schemeClr val="dk1"/>
              </a:solidFill>
              <a:latin typeface="Arial"/>
              <a:ea typeface="Arial"/>
              <a:cs typeface="Arial"/>
              <a:sym typeface="Arial"/>
            </a:endParaRPr>
          </a:p>
          <a:p>
            <a:pPr indent="-171450" lvl="0" marL="171450" marR="0" rtl="0" algn="l">
              <a:lnSpc>
                <a:spcPct val="100000"/>
              </a:lnSpc>
              <a:spcBef>
                <a:spcPts val="0"/>
              </a:spcBef>
              <a:spcAft>
                <a:spcPts val="0"/>
              </a:spcAft>
              <a:buClr>
                <a:schemeClr val="dk1"/>
              </a:buClr>
              <a:buSzPts val="1400"/>
              <a:buFont typeface="Arial"/>
              <a:buChar char="•"/>
            </a:pPr>
            <a:r>
              <a:rPr b="0" i="0" lang="en-GB" sz="1400" u="none" cap="none" strike="noStrike">
                <a:solidFill>
                  <a:schemeClr val="dk1"/>
                </a:solidFill>
                <a:latin typeface="Arial"/>
                <a:ea typeface="Arial"/>
                <a:cs typeface="Arial"/>
                <a:sym typeface="Arial"/>
              </a:rPr>
              <a:t>Total communication used to develop knowledge and understanding. </a:t>
            </a:r>
            <a:endParaRPr b="0" i="0" sz="1400" u="none" cap="none" strike="noStrike">
              <a:solidFill>
                <a:schemeClr val="dk1"/>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400"/>
              <a:buFont typeface="Arial"/>
              <a:buNone/>
            </a:pPr>
            <a:r>
              <a:rPr b="1" i="0" lang="en-GB" sz="1400" u="none" cap="none" strike="noStrike">
                <a:solidFill>
                  <a:schemeClr val="dk1"/>
                </a:solidFill>
                <a:latin typeface="Arial"/>
                <a:ea typeface="Arial"/>
                <a:cs typeface="Arial"/>
                <a:sym typeface="Arial"/>
              </a:rPr>
              <a:t>. </a:t>
            </a:r>
            <a:endParaRPr b="1" i="0" sz="1400" u="none" cap="none" strike="noStrike">
              <a:solidFill>
                <a:schemeClr val="dk1"/>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400"/>
              <a:buFont typeface="Arial"/>
              <a:buNone/>
            </a:pPr>
            <a:r>
              <a:t/>
            </a:r>
            <a:endParaRPr b="1" i="0" sz="1400" u="none" cap="none" strike="noStrike">
              <a:solidFill>
                <a:schemeClr val="dk1"/>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400"/>
              <a:buFont typeface="Arial"/>
              <a:buNone/>
            </a:pPr>
            <a:r>
              <a:t/>
            </a:r>
            <a:endParaRPr b="1" i="0" sz="1400" u="none" cap="none" strike="noStrike">
              <a:solidFill>
                <a:schemeClr val="dk1"/>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400"/>
              <a:buFont typeface="Arial"/>
              <a:buNone/>
            </a:pPr>
            <a:r>
              <a:t/>
            </a:r>
            <a:endParaRPr b="1" i="0" sz="1400" u="none" cap="none" strike="noStrike">
              <a:solidFill>
                <a:schemeClr val="dk1"/>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400"/>
              <a:buFont typeface="Arial"/>
              <a:buNone/>
            </a:pPr>
            <a:r>
              <a:t/>
            </a:r>
            <a:endParaRPr b="1" i="0" sz="1400" u="none" cap="none" strike="noStrike">
              <a:solidFill>
                <a:schemeClr val="dk1"/>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400"/>
              <a:buFont typeface="Arial"/>
              <a:buNone/>
            </a:pPr>
            <a:r>
              <a:t/>
            </a:r>
            <a:endParaRPr b="1" i="0" sz="14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t/>
            </a:r>
            <a:endParaRPr b="1" i="0" sz="1400" u="none" cap="none" strike="noStrike">
              <a:solidFill>
                <a:schemeClr val="dk1"/>
              </a:solidFill>
              <a:latin typeface="Arial"/>
              <a:ea typeface="Arial"/>
              <a:cs typeface="Arial"/>
              <a:sym typeface="Arial"/>
            </a:endParaRPr>
          </a:p>
        </p:txBody>
      </p:sp>
      <p:sp>
        <p:nvSpPr>
          <p:cNvPr id="375" name="Google Shape;375;p10"/>
          <p:cNvSpPr/>
          <p:nvPr/>
        </p:nvSpPr>
        <p:spPr>
          <a:xfrm>
            <a:off x="5771784" y="3367578"/>
            <a:ext cx="6172799" cy="1581444"/>
          </a:xfrm>
          <a:prstGeom prst="flowChartProcess">
            <a:avLst/>
          </a:prstGeom>
          <a:solidFill>
            <a:schemeClr val="lt1"/>
          </a:solidFill>
          <a:ln cap="rnd" cmpd="sng" w="9525">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400"/>
              <a:buFont typeface="Arial"/>
              <a:buNone/>
            </a:pPr>
            <a:r>
              <a:rPr b="1" i="0" lang="en-GB" sz="1400" u="none" cap="none" strike="noStrike">
                <a:solidFill>
                  <a:schemeClr val="dk1"/>
                </a:solidFill>
                <a:latin typeface="Arial"/>
                <a:ea typeface="Arial"/>
                <a:cs typeface="Arial"/>
                <a:sym typeface="Arial"/>
              </a:rPr>
              <a:t>Accreditation:</a:t>
            </a:r>
            <a:endParaRPr b="1"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rPr b="0" i="0" lang="en-GB" sz="1400" u="none" cap="none" strike="noStrike">
                <a:solidFill>
                  <a:schemeClr val="dk1"/>
                </a:solidFill>
                <a:latin typeface="Arial"/>
                <a:ea typeface="Arial"/>
                <a:cs typeface="Arial"/>
                <a:sym typeface="Arial"/>
              </a:rPr>
              <a:t>At Key stage 4 students complete ASDAN: PSD programs.</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rPr b="0" i="0" lang="en-GB" sz="1400" u="none" cap="none" strike="noStrike">
                <a:solidFill>
                  <a:schemeClr val="dk1"/>
                </a:solidFill>
                <a:latin typeface="Arial"/>
                <a:ea typeface="Arial"/>
                <a:cs typeface="Arial"/>
                <a:sym typeface="Arial"/>
              </a:rPr>
              <a:t>Key stage 4 and 5 Entry Level qualifications in English and/or Maths and/or Computing.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rPr b="0" i="0" lang="en-GB" sz="1400" u="none" cap="none" strike="noStrike">
                <a:solidFill>
                  <a:schemeClr val="dk1"/>
                </a:solidFill>
                <a:latin typeface="Arial"/>
                <a:ea typeface="Arial"/>
                <a:cs typeface="Arial"/>
                <a:sym typeface="Arial"/>
              </a:rPr>
              <a:t>At Key Stage 5 students complete 5 NOCN qualifications that are most appropriate to them.</a:t>
            </a:r>
            <a:endParaRPr b="0" i="0" sz="1400" u="none" cap="none" strike="noStrike">
              <a:solidFill>
                <a:schemeClr val="dk1"/>
              </a:solidFill>
              <a:latin typeface="Arial"/>
              <a:ea typeface="Arial"/>
              <a:cs typeface="Arial"/>
              <a:sym typeface="Arial"/>
            </a:endParaRPr>
          </a:p>
        </p:txBody>
      </p:sp>
      <p:sp>
        <p:nvSpPr>
          <p:cNvPr id="376" name="Google Shape;376;p10"/>
          <p:cNvSpPr/>
          <p:nvPr/>
        </p:nvSpPr>
        <p:spPr>
          <a:xfrm>
            <a:off x="107212" y="3611292"/>
            <a:ext cx="5465685" cy="1293667"/>
          </a:xfrm>
          <a:prstGeom prst="flowChartProcess">
            <a:avLst/>
          </a:prstGeom>
          <a:noFill/>
          <a:ln cap="rnd" cmpd="sng" w="9525">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200"/>
              <a:buFont typeface="Arial"/>
              <a:buNone/>
            </a:pPr>
            <a:r>
              <a:rPr b="1" i="0" lang="en-GB" sz="1200" u="none" cap="none" strike="noStrike">
                <a:solidFill>
                  <a:schemeClr val="dk1"/>
                </a:solidFill>
                <a:latin typeface="Trebuchet MS"/>
                <a:ea typeface="Trebuchet MS"/>
                <a:cs typeface="Trebuchet MS"/>
                <a:sym typeface="Trebuchet MS"/>
              </a:rPr>
              <a:t>Therapeutic provision </a:t>
            </a:r>
            <a:endParaRPr b="1"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200"/>
              <a:buFont typeface="Arial"/>
              <a:buNone/>
            </a:pPr>
            <a:r>
              <a:rPr b="0" i="0" lang="en-GB" sz="1200" u="none" cap="none" strike="noStrike">
                <a:solidFill>
                  <a:schemeClr val="dk1"/>
                </a:solidFill>
                <a:latin typeface="Trebuchet MS"/>
                <a:ea typeface="Trebuchet MS"/>
                <a:cs typeface="Trebuchet MS"/>
                <a:sym typeface="Trebuchet MS"/>
              </a:rPr>
              <a:t>Most students have a ‘universal’ level of therapy input from the therapy department; O.T, SaLT.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200"/>
              <a:buFont typeface="Arial"/>
              <a:buNone/>
            </a:pPr>
            <a:r>
              <a:rPr b="0" i="0" lang="en-GB" sz="1200" u="none" cap="none" strike="noStrike">
                <a:solidFill>
                  <a:schemeClr val="dk1"/>
                </a:solidFill>
                <a:latin typeface="Trebuchet MS"/>
                <a:ea typeface="Trebuchet MS"/>
                <a:cs typeface="Trebuchet MS"/>
                <a:sym typeface="Trebuchet MS"/>
              </a:rPr>
              <a:t>All students have a communication and sensory profiles which outlines needs that must be met before learning can take place.</a:t>
            </a:r>
            <a:r>
              <a:rPr b="0" i="0" lang="en-GB" sz="1800" u="none" cap="none" strike="noStrike">
                <a:solidFill>
                  <a:schemeClr val="dk1"/>
                </a:solidFill>
                <a:latin typeface="Trebuchet MS"/>
                <a:ea typeface="Trebuchet MS"/>
                <a:cs typeface="Trebuchet MS"/>
                <a:sym typeface="Trebuchet MS"/>
              </a:rPr>
              <a:t> </a:t>
            </a:r>
            <a:endParaRPr b="0" i="0" sz="1400" u="none" cap="none" strike="noStrike">
              <a:solidFill>
                <a:srgbClr val="000000"/>
              </a:solidFill>
              <a:latin typeface="Arial"/>
              <a:ea typeface="Arial"/>
              <a:cs typeface="Arial"/>
              <a:sym typeface="Arial"/>
            </a:endParaRPr>
          </a:p>
        </p:txBody>
      </p:sp>
      <p:sp>
        <p:nvSpPr>
          <p:cNvPr id="377" name="Google Shape;377;p10"/>
          <p:cNvSpPr/>
          <p:nvPr/>
        </p:nvSpPr>
        <p:spPr>
          <a:xfrm>
            <a:off x="152158" y="5103144"/>
            <a:ext cx="11854150" cy="1293650"/>
          </a:xfrm>
          <a:prstGeom prst="flowChartProcess">
            <a:avLst/>
          </a:prstGeom>
          <a:solidFill>
            <a:schemeClr val="lt1"/>
          </a:solidFill>
          <a:ln cap="rnd" cmpd="sng" w="9525">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600"/>
              <a:buFont typeface="Arial"/>
              <a:buNone/>
            </a:pPr>
            <a:r>
              <a:t/>
            </a:r>
            <a:endParaRPr b="0" i="0" sz="1600" u="none" cap="none" strike="noStrike">
              <a:solidFill>
                <a:schemeClr val="dk1"/>
              </a:solidFill>
              <a:latin typeface="Trebuchet MS"/>
              <a:ea typeface="Trebuchet MS"/>
              <a:cs typeface="Trebuchet MS"/>
              <a:sym typeface="Trebuchet MS"/>
            </a:endParaRPr>
          </a:p>
          <a:p>
            <a:pPr indent="0" lvl="0" marL="0" marR="0" rtl="0" algn="l">
              <a:lnSpc>
                <a:spcPct val="100000"/>
              </a:lnSpc>
              <a:spcBef>
                <a:spcPts val="0"/>
              </a:spcBef>
              <a:spcAft>
                <a:spcPts val="0"/>
              </a:spcAft>
              <a:buClr>
                <a:srgbClr val="000000"/>
              </a:buClr>
              <a:buSzPts val="1400"/>
              <a:buFont typeface="Arial"/>
              <a:buNone/>
            </a:pPr>
            <a:r>
              <a:rPr b="1" i="0" lang="en-GB" sz="1400" u="none" cap="none" strike="noStrike">
                <a:solidFill>
                  <a:schemeClr val="dk1"/>
                </a:solidFill>
                <a:latin typeface="Arial"/>
                <a:ea typeface="Arial"/>
                <a:cs typeface="Arial"/>
                <a:sym typeface="Arial"/>
              </a:rPr>
              <a:t>Assessment</a:t>
            </a:r>
            <a:endParaRPr b="0" i="0" sz="1400" u="none" cap="none" strike="noStrike">
              <a:solidFill>
                <a:schemeClr val="dk1"/>
              </a:solidFill>
              <a:latin typeface="Arial"/>
              <a:ea typeface="Arial"/>
              <a:cs typeface="Arial"/>
              <a:sym typeface="Arial"/>
            </a:endParaRPr>
          </a:p>
          <a:p>
            <a:pPr indent="-273050" lvl="0" marL="285750" marR="0" rtl="0" algn="l">
              <a:lnSpc>
                <a:spcPct val="100000"/>
              </a:lnSpc>
              <a:spcBef>
                <a:spcPts val="0"/>
              </a:spcBef>
              <a:spcAft>
                <a:spcPts val="0"/>
              </a:spcAft>
              <a:buClr>
                <a:schemeClr val="dk1"/>
              </a:buClr>
              <a:buSzPts val="1400"/>
              <a:buFont typeface="Arial"/>
              <a:buChar char="•"/>
            </a:pPr>
            <a:r>
              <a:rPr b="0" i="0" lang="en-GB" sz="1400" u="none" cap="none" strike="noStrike">
                <a:solidFill>
                  <a:schemeClr val="dk1"/>
                </a:solidFill>
                <a:latin typeface="Arial"/>
                <a:ea typeface="Arial"/>
                <a:cs typeface="Arial"/>
                <a:sym typeface="Arial"/>
              </a:rPr>
              <a:t>Tracking sheets- recording outcomes for all practical activities and progress towards these outcomes</a:t>
            </a:r>
            <a:endParaRPr b="0" i="0" sz="1400" u="none" cap="none" strike="noStrike">
              <a:solidFill>
                <a:schemeClr val="dk1"/>
              </a:solidFill>
              <a:latin typeface="Arial"/>
              <a:ea typeface="Arial"/>
              <a:cs typeface="Arial"/>
              <a:sym typeface="Arial"/>
            </a:endParaRPr>
          </a:p>
          <a:p>
            <a:pPr indent="-273050" lvl="0" marL="285750" marR="0" rtl="0" algn="l">
              <a:lnSpc>
                <a:spcPct val="100000"/>
              </a:lnSpc>
              <a:spcBef>
                <a:spcPts val="0"/>
              </a:spcBef>
              <a:spcAft>
                <a:spcPts val="0"/>
              </a:spcAft>
              <a:buClr>
                <a:schemeClr val="dk1"/>
              </a:buClr>
              <a:buSzPts val="1400"/>
              <a:buFont typeface="Arial"/>
              <a:buChar char="•"/>
            </a:pPr>
            <a:r>
              <a:rPr b="0" i="0" lang="en-GB" sz="1400" u="none" cap="none" strike="noStrike">
                <a:solidFill>
                  <a:schemeClr val="dk1"/>
                </a:solidFill>
                <a:latin typeface="Arial"/>
                <a:ea typeface="Arial"/>
                <a:cs typeface="Arial"/>
                <a:sym typeface="Arial"/>
              </a:rPr>
              <a:t>Feedback forms- recording outcomes, progress towards outcomes, next steps and student self evaluation.</a:t>
            </a:r>
            <a:endParaRPr b="0" i="0" sz="1400" u="none" cap="none" strike="noStrike">
              <a:solidFill>
                <a:schemeClr val="dk1"/>
              </a:solidFill>
              <a:latin typeface="Arial"/>
              <a:ea typeface="Arial"/>
              <a:cs typeface="Arial"/>
              <a:sym typeface="Arial"/>
            </a:endParaRPr>
          </a:p>
          <a:p>
            <a:pPr indent="-273050" lvl="0" marL="285750" marR="0" rtl="0" algn="l">
              <a:lnSpc>
                <a:spcPct val="100000"/>
              </a:lnSpc>
              <a:spcBef>
                <a:spcPts val="0"/>
              </a:spcBef>
              <a:spcAft>
                <a:spcPts val="0"/>
              </a:spcAft>
              <a:buClr>
                <a:schemeClr val="dk1"/>
              </a:buClr>
              <a:buSzPts val="1400"/>
              <a:buFont typeface="Arial"/>
              <a:buChar char="•"/>
            </a:pPr>
            <a:r>
              <a:rPr b="0" i="0" lang="en-GB" sz="1400" u="none" cap="none" strike="noStrike">
                <a:solidFill>
                  <a:schemeClr val="dk1"/>
                </a:solidFill>
                <a:latin typeface="Arial"/>
                <a:ea typeface="Arial"/>
                <a:cs typeface="Arial"/>
                <a:sym typeface="Arial"/>
              </a:rPr>
              <a:t>Progress Towards meeting short term outcomes using Evidence for learning.</a:t>
            </a:r>
            <a:endParaRPr b="0" i="0" sz="14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Trebuchet MS"/>
              <a:ea typeface="Trebuchet MS"/>
              <a:cs typeface="Trebuchet MS"/>
              <a:sym typeface="Trebuchet MS"/>
            </a:endParaRPr>
          </a:p>
        </p:txBody>
      </p:sp>
      <p:sp>
        <p:nvSpPr>
          <p:cNvPr id="378" name="Google Shape;378;p10"/>
          <p:cNvSpPr txBox="1"/>
          <p:nvPr/>
        </p:nvSpPr>
        <p:spPr>
          <a:xfrm>
            <a:off x="0" y="-19594"/>
            <a:ext cx="9563100" cy="507594"/>
          </a:xfrm>
          <a:prstGeom prst="rect">
            <a:avLst/>
          </a:prstGeom>
          <a:solidFill>
            <a:srgbClr val="DAE5F1"/>
          </a:solidFill>
          <a:ln>
            <a:noFill/>
          </a:ln>
        </p:spPr>
        <p:txBody>
          <a:bodyPr anchorCtr="0" anchor="t" bIns="45700" lIns="91425" spcFirstLastPara="1" rIns="91425" wrap="square" tIns="45700">
            <a:noAutofit/>
          </a:bodyPr>
          <a:lstStyle/>
          <a:p>
            <a:pPr indent="0" lvl="0" marL="0" marR="0" rtl="0" algn="ctr">
              <a:lnSpc>
                <a:spcPct val="90000"/>
              </a:lnSpc>
              <a:spcBef>
                <a:spcPts val="0"/>
              </a:spcBef>
              <a:spcAft>
                <a:spcPts val="0"/>
              </a:spcAft>
              <a:buClr>
                <a:schemeClr val="dk1"/>
              </a:buClr>
              <a:buSzPts val="4400"/>
              <a:buFont typeface="Trebuchet MS"/>
              <a:buNone/>
            </a:pPr>
            <a:r>
              <a:rPr b="0" i="0" lang="en-GB" sz="3200" u="none" cap="none" strike="noStrike">
                <a:solidFill>
                  <a:schemeClr val="dk1"/>
                </a:solidFill>
                <a:latin typeface="Arial"/>
                <a:ea typeface="Arial"/>
                <a:cs typeface="Arial"/>
                <a:sym typeface="Arial"/>
              </a:rPr>
              <a:t>Implementation – Organisation  </a:t>
            </a:r>
            <a:endParaRPr b="0" i="0" sz="3200" u="none" cap="none" strike="noStrike">
              <a:solidFill>
                <a:srgbClr val="000000"/>
              </a:solidFill>
              <a:latin typeface="Arial"/>
              <a:ea typeface="Arial"/>
              <a:cs typeface="Arial"/>
              <a:sym typeface="Arial"/>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82" name="Shape 382"/>
        <p:cNvGrpSpPr/>
        <p:nvPr/>
      </p:nvGrpSpPr>
      <p:grpSpPr>
        <a:xfrm>
          <a:off x="0" y="0"/>
          <a:ext cx="0" cy="0"/>
          <a:chOff x="0" y="0"/>
          <a:chExt cx="0" cy="0"/>
        </a:xfrm>
      </p:grpSpPr>
      <p:sp>
        <p:nvSpPr>
          <p:cNvPr id="383" name="Google Shape;383;p11"/>
          <p:cNvSpPr/>
          <p:nvPr/>
        </p:nvSpPr>
        <p:spPr>
          <a:xfrm>
            <a:off x="5424674" y="2863000"/>
            <a:ext cx="1130663" cy="779869"/>
          </a:xfrm>
          <a:prstGeom prst="ellipse">
            <a:avLst/>
          </a:prstGeom>
          <a:solidFill>
            <a:srgbClr val="17365D"/>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900"/>
              <a:buFont typeface="Arial"/>
              <a:buNone/>
            </a:pPr>
            <a:r>
              <a:rPr b="1" i="0" lang="en-GB" sz="900" u="none" cap="none" strike="noStrike">
                <a:solidFill>
                  <a:schemeClr val="lt1"/>
                </a:solidFill>
                <a:latin typeface="Trebuchet MS"/>
                <a:ea typeface="Trebuchet MS"/>
                <a:cs typeface="Trebuchet MS"/>
                <a:sym typeface="Trebuchet MS"/>
              </a:rPr>
              <a:t>Formal Curriculum</a:t>
            </a:r>
            <a:endParaRPr b="0" i="0" sz="14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900"/>
              <a:buFont typeface="Arial"/>
              <a:buNone/>
            </a:pPr>
            <a:r>
              <a:rPr b="1" i="0" lang="en-GB" sz="900" u="none" cap="none" strike="noStrike">
                <a:solidFill>
                  <a:schemeClr val="lt1"/>
                </a:solidFill>
                <a:latin typeface="Trebuchet MS"/>
                <a:ea typeface="Trebuchet MS"/>
                <a:cs typeface="Trebuchet MS"/>
                <a:sym typeface="Trebuchet MS"/>
              </a:rPr>
              <a:t>KS 2.3</a:t>
            </a:r>
            <a:endParaRPr b="1" i="0" sz="900" u="none" cap="none" strike="noStrike">
              <a:solidFill>
                <a:schemeClr val="lt1"/>
              </a:solidFill>
              <a:latin typeface="Trebuchet MS"/>
              <a:ea typeface="Trebuchet MS"/>
              <a:cs typeface="Trebuchet MS"/>
              <a:sym typeface="Trebuchet MS"/>
            </a:endParaRPr>
          </a:p>
        </p:txBody>
      </p:sp>
      <p:sp>
        <p:nvSpPr>
          <p:cNvPr id="384" name="Google Shape;384;p11"/>
          <p:cNvSpPr/>
          <p:nvPr/>
        </p:nvSpPr>
        <p:spPr>
          <a:xfrm>
            <a:off x="4545707" y="3450311"/>
            <a:ext cx="951901" cy="812817"/>
          </a:xfrm>
          <a:prstGeom prst="ellipse">
            <a:avLst/>
          </a:prstGeom>
          <a:solidFill>
            <a:srgbClr val="FFCC00"/>
          </a:solidFill>
          <a:ln cap="flat" cmpd="sng" w="9525">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800"/>
              <a:buFont typeface="Arial"/>
              <a:buNone/>
            </a:pPr>
            <a:r>
              <a:rPr b="1" i="0" lang="en-GB" sz="800" u="none" cap="none" strike="noStrike">
                <a:solidFill>
                  <a:schemeClr val="dk1"/>
                </a:solidFill>
                <a:latin typeface="Trebuchet MS"/>
                <a:ea typeface="Trebuchet MS"/>
                <a:cs typeface="Trebuchet MS"/>
                <a:sym typeface="Trebuchet MS"/>
              </a:rPr>
              <a:t>Transition </a:t>
            </a:r>
            <a:endParaRPr b="0" i="0" sz="1400" u="none" cap="none" strike="noStrike">
              <a:solidFill>
                <a:srgbClr val="000000"/>
              </a:solidFill>
              <a:latin typeface="Arial"/>
              <a:ea typeface="Arial"/>
              <a:cs typeface="Arial"/>
              <a:sym typeface="Arial"/>
            </a:endParaRPr>
          </a:p>
        </p:txBody>
      </p:sp>
      <p:sp>
        <p:nvSpPr>
          <p:cNvPr id="385" name="Google Shape;385;p11"/>
          <p:cNvSpPr/>
          <p:nvPr/>
        </p:nvSpPr>
        <p:spPr>
          <a:xfrm>
            <a:off x="6555337" y="3444553"/>
            <a:ext cx="904242" cy="827622"/>
          </a:xfrm>
          <a:prstGeom prst="ellipse">
            <a:avLst/>
          </a:prstGeom>
          <a:solidFill>
            <a:srgbClr val="FABF8E"/>
          </a:solidFill>
          <a:ln cap="flat" cmpd="sng" w="9525">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800"/>
              <a:buFont typeface="Arial"/>
              <a:buNone/>
            </a:pPr>
            <a:r>
              <a:rPr b="1" i="0" lang="en-GB" sz="800" u="none" cap="none" strike="noStrike">
                <a:solidFill>
                  <a:schemeClr val="dk1"/>
                </a:solidFill>
                <a:latin typeface="Trebuchet MS"/>
                <a:ea typeface="Trebuchet MS"/>
                <a:cs typeface="Trebuchet MS"/>
                <a:sym typeface="Trebuchet MS"/>
              </a:rPr>
              <a:t>Indepen-dence </a:t>
            </a:r>
            <a:endParaRPr b="0" i="0" sz="1400" u="none" cap="none" strike="noStrike">
              <a:solidFill>
                <a:srgbClr val="000000"/>
              </a:solidFill>
              <a:latin typeface="Arial"/>
              <a:ea typeface="Arial"/>
              <a:cs typeface="Arial"/>
              <a:sym typeface="Arial"/>
            </a:endParaRPr>
          </a:p>
        </p:txBody>
      </p:sp>
      <p:sp>
        <p:nvSpPr>
          <p:cNvPr id="386" name="Google Shape;386;p11"/>
          <p:cNvSpPr/>
          <p:nvPr/>
        </p:nvSpPr>
        <p:spPr>
          <a:xfrm>
            <a:off x="4495181" y="2373923"/>
            <a:ext cx="873156" cy="812817"/>
          </a:xfrm>
          <a:prstGeom prst="ellipse">
            <a:avLst/>
          </a:prstGeom>
          <a:solidFill>
            <a:srgbClr val="FF0000"/>
          </a:solidFill>
          <a:ln cap="flat" cmpd="sng" w="9525">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900"/>
              <a:buFont typeface="Arial"/>
              <a:buNone/>
            </a:pPr>
            <a:r>
              <a:rPr b="1" i="0" lang="en-GB" sz="900" u="none" cap="none" strike="noStrike">
                <a:solidFill>
                  <a:schemeClr val="dk1"/>
                </a:solidFill>
                <a:latin typeface="Trebuchet MS"/>
                <a:ea typeface="Trebuchet MS"/>
                <a:cs typeface="Trebuchet MS"/>
                <a:sym typeface="Trebuchet MS"/>
              </a:rPr>
              <a:t>Relating and inter-</a:t>
            </a:r>
            <a:endParaRPr b="1" i="0" sz="900" u="none" cap="none" strike="noStrike">
              <a:solidFill>
                <a:schemeClr val="dk1"/>
              </a:solidFill>
              <a:latin typeface="Trebuchet MS"/>
              <a:ea typeface="Trebuchet MS"/>
              <a:cs typeface="Trebuchet MS"/>
              <a:sym typeface="Trebuchet MS"/>
            </a:endParaRPr>
          </a:p>
          <a:p>
            <a:pPr indent="0" lvl="0" marL="0" marR="0" rtl="0" algn="ctr">
              <a:lnSpc>
                <a:spcPct val="100000"/>
              </a:lnSpc>
              <a:spcBef>
                <a:spcPts val="0"/>
              </a:spcBef>
              <a:spcAft>
                <a:spcPts val="0"/>
              </a:spcAft>
              <a:buClr>
                <a:srgbClr val="000000"/>
              </a:buClr>
              <a:buSzPts val="900"/>
              <a:buFont typeface="Arial"/>
              <a:buNone/>
            </a:pPr>
            <a:r>
              <a:rPr b="1" i="0" lang="en-GB" sz="900" u="none" cap="none" strike="noStrike">
                <a:solidFill>
                  <a:schemeClr val="dk1"/>
                </a:solidFill>
                <a:latin typeface="Trebuchet MS"/>
                <a:ea typeface="Trebuchet MS"/>
                <a:cs typeface="Trebuchet MS"/>
                <a:sym typeface="Trebuchet MS"/>
              </a:rPr>
              <a:t>acting</a:t>
            </a:r>
            <a:endParaRPr b="0" i="0" sz="1400" u="none" cap="none" strike="noStrike">
              <a:solidFill>
                <a:srgbClr val="000000"/>
              </a:solidFill>
              <a:latin typeface="Arial"/>
              <a:ea typeface="Arial"/>
              <a:cs typeface="Arial"/>
              <a:sym typeface="Arial"/>
            </a:endParaRPr>
          </a:p>
        </p:txBody>
      </p:sp>
      <p:sp>
        <p:nvSpPr>
          <p:cNvPr id="387" name="Google Shape;387;p11"/>
          <p:cNvSpPr/>
          <p:nvPr/>
        </p:nvSpPr>
        <p:spPr>
          <a:xfrm>
            <a:off x="6683515" y="2477919"/>
            <a:ext cx="873395" cy="775015"/>
          </a:xfrm>
          <a:prstGeom prst="ellipse">
            <a:avLst/>
          </a:prstGeom>
          <a:solidFill>
            <a:srgbClr val="B2A0C7"/>
          </a:solidFill>
          <a:ln cap="flat" cmpd="sng" w="9525">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800"/>
              <a:buFont typeface="Arial"/>
              <a:buNone/>
            </a:pPr>
            <a:r>
              <a:rPr b="1" i="0" lang="en-GB" sz="800" u="none" cap="none" strike="noStrike">
                <a:solidFill>
                  <a:schemeClr val="dk1"/>
                </a:solidFill>
                <a:latin typeface="Trebuchet MS"/>
                <a:ea typeface="Trebuchet MS"/>
                <a:cs typeface="Trebuchet MS"/>
                <a:sym typeface="Trebuchet MS"/>
              </a:rPr>
              <a:t>Learning and understanding </a:t>
            </a:r>
            <a:endParaRPr b="1" i="0" sz="800" u="none" cap="none" strike="noStrike">
              <a:solidFill>
                <a:schemeClr val="dk1"/>
              </a:solidFill>
              <a:latin typeface="Trebuchet MS"/>
              <a:ea typeface="Trebuchet MS"/>
              <a:cs typeface="Trebuchet MS"/>
              <a:sym typeface="Trebuchet MS"/>
            </a:endParaRPr>
          </a:p>
        </p:txBody>
      </p:sp>
      <p:sp>
        <p:nvSpPr>
          <p:cNvPr id="388" name="Google Shape;388;p11"/>
          <p:cNvSpPr/>
          <p:nvPr/>
        </p:nvSpPr>
        <p:spPr>
          <a:xfrm>
            <a:off x="5553945" y="3837817"/>
            <a:ext cx="951901" cy="849096"/>
          </a:xfrm>
          <a:prstGeom prst="ellipse">
            <a:avLst/>
          </a:prstGeom>
          <a:solidFill>
            <a:srgbClr val="8CB3E3"/>
          </a:solidFill>
          <a:ln cap="flat" cmpd="sng" w="9525">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800"/>
              <a:buFont typeface="Arial"/>
              <a:buNone/>
            </a:pPr>
            <a:r>
              <a:rPr b="1" i="0" lang="en-GB" sz="800" u="none" cap="none" strike="noStrike">
                <a:solidFill>
                  <a:schemeClr val="dk1"/>
                </a:solidFill>
                <a:latin typeface="Trebuchet MS"/>
                <a:ea typeface="Trebuchet MS"/>
                <a:cs typeface="Trebuchet MS"/>
                <a:sym typeface="Trebuchet MS"/>
              </a:rPr>
              <a:t>Leisure and well being </a:t>
            </a:r>
            <a:endParaRPr b="0" i="0" sz="1400" u="none" cap="none" strike="noStrike">
              <a:solidFill>
                <a:srgbClr val="000000"/>
              </a:solidFill>
              <a:latin typeface="Arial"/>
              <a:ea typeface="Arial"/>
              <a:cs typeface="Arial"/>
              <a:sym typeface="Arial"/>
            </a:endParaRPr>
          </a:p>
        </p:txBody>
      </p:sp>
      <p:sp>
        <p:nvSpPr>
          <p:cNvPr id="389" name="Google Shape;389;p11"/>
          <p:cNvSpPr/>
          <p:nvPr/>
        </p:nvSpPr>
        <p:spPr>
          <a:xfrm>
            <a:off x="5503915" y="1808512"/>
            <a:ext cx="873311" cy="777514"/>
          </a:xfrm>
          <a:prstGeom prst="ellipse">
            <a:avLst/>
          </a:prstGeom>
          <a:solidFill>
            <a:schemeClr val="accent3"/>
          </a:solidFill>
          <a:ln cap="flat" cmpd="sng" w="9525">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800"/>
              <a:buFont typeface="Arial"/>
              <a:buNone/>
            </a:pPr>
            <a:r>
              <a:rPr b="0" i="0" lang="en-GB" sz="800" u="none" cap="none" strike="noStrike">
                <a:solidFill>
                  <a:schemeClr val="dk1"/>
                </a:solidFill>
                <a:latin typeface="Trebuchet MS"/>
                <a:ea typeface="Trebuchet MS"/>
                <a:cs typeface="Trebuchet MS"/>
                <a:sym typeface="Trebuchet MS"/>
              </a:rPr>
              <a:t>Communi-cation </a:t>
            </a:r>
            <a:endParaRPr b="0" i="0" sz="1400" u="none" cap="none" strike="noStrike">
              <a:solidFill>
                <a:srgbClr val="000000"/>
              </a:solidFill>
              <a:latin typeface="Arial"/>
              <a:ea typeface="Arial"/>
              <a:cs typeface="Arial"/>
              <a:sym typeface="Arial"/>
            </a:endParaRPr>
          </a:p>
        </p:txBody>
      </p:sp>
      <p:cxnSp>
        <p:nvCxnSpPr>
          <p:cNvPr id="390" name="Google Shape;390;p11"/>
          <p:cNvCxnSpPr/>
          <p:nvPr/>
        </p:nvCxnSpPr>
        <p:spPr>
          <a:xfrm rot="10800000">
            <a:off x="6008195" y="3565875"/>
            <a:ext cx="0" cy="295174"/>
          </a:xfrm>
          <a:prstGeom prst="straightConnector1">
            <a:avLst/>
          </a:prstGeom>
          <a:noFill/>
          <a:ln cap="flat" cmpd="sng" w="9525">
            <a:solidFill>
              <a:schemeClr val="dk1"/>
            </a:solidFill>
            <a:prstDash val="dash"/>
            <a:round/>
            <a:headEnd len="sm" w="sm" type="none"/>
            <a:tailEnd len="sm" w="sm" type="none"/>
          </a:ln>
        </p:spPr>
      </p:cxnSp>
      <p:cxnSp>
        <p:nvCxnSpPr>
          <p:cNvPr id="391" name="Google Shape;391;p11"/>
          <p:cNvCxnSpPr/>
          <p:nvPr/>
        </p:nvCxnSpPr>
        <p:spPr>
          <a:xfrm rot="10800000">
            <a:off x="6008195" y="2567825"/>
            <a:ext cx="0" cy="295174"/>
          </a:xfrm>
          <a:prstGeom prst="straightConnector1">
            <a:avLst/>
          </a:prstGeom>
          <a:noFill/>
          <a:ln cap="flat" cmpd="sng" w="9525">
            <a:solidFill>
              <a:schemeClr val="dk1"/>
            </a:solidFill>
            <a:prstDash val="dash"/>
            <a:round/>
            <a:headEnd len="sm" w="sm" type="none"/>
            <a:tailEnd len="sm" w="sm" type="none"/>
          </a:ln>
        </p:spPr>
      </p:cxnSp>
      <p:cxnSp>
        <p:nvCxnSpPr>
          <p:cNvPr id="392" name="Google Shape;392;p11"/>
          <p:cNvCxnSpPr/>
          <p:nvPr/>
        </p:nvCxnSpPr>
        <p:spPr>
          <a:xfrm rot="10800000">
            <a:off x="5368338" y="2924944"/>
            <a:ext cx="185428" cy="144016"/>
          </a:xfrm>
          <a:prstGeom prst="straightConnector1">
            <a:avLst/>
          </a:prstGeom>
          <a:noFill/>
          <a:ln cap="flat" cmpd="sng" w="9525">
            <a:solidFill>
              <a:schemeClr val="dk1"/>
            </a:solidFill>
            <a:prstDash val="dash"/>
            <a:round/>
            <a:headEnd len="sm" w="sm" type="none"/>
            <a:tailEnd len="sm" w="sm" type="none"/>
          </a:ln>
        </p:spPr>
      </p:cxnSp>
      <p:cxnSp>
        <p:nvCxnSpPr>
          <p:cNvPr id="393" name="Google Shape;393;p11"/>
          <p:cNvCxnSpPr/>
          <p:nvPr/>
        </p:nvCxnSpPr>
        <p:spPr>
          <a:xfrm flipH="1" rot="10800000">
            <a:off x="5415650" y="3450311"/>
            <a:ext cx="231271" cy="142661"/>
          </a:xfrm>
          <a:prstGeom prst="straightConnector1">
            <a:avLst/>
          </a:prstGeom>
          <a:noFill/>
          <a:ln cap="flat" cmpd="sng" w="9525">
            <a:solidFill>
              <a:schemeClr val="dk1"/>
            </a:solidFill>
            <a:prstDash val="dash"/>
            <a:round/>
            <a:headEnd len="sm" w="sm" type="none"/>
            <a:tailEnd len="sm" w="sm" type="none"/>
          </a:ln>
        </p:spPr>
      </p:cxnSp>
      <p:cxnSp>
        <p:nvCxnSpPr>
          <p:cNvPr id="394" name="Google Shape;394;p11"/>
          <p:cNvCxnSpPr/>
          <p:nvPr/>
        </p:nvCxnSpPr>
        <p:spPr>
          <a:xfrm flipH="1" rot="10800000">
            <a:off x="6427254" y="2996953"/>
            <a:ext cx="256169" cy="117779"/>
          </a:xfrm>
          <a:prstGeom prst="straightConnector1">
            <a:avLst/>
          </a:prstGeom>
          <a:noFill/>
          <a:ln cap="flat" cmpd="sng" w="9525">
            <a:solidFill>
              <a:schemeClr val="dk1"/>
            </a:solidFill>
            <a:prstDash val="dash"/>
            <a:round/>
            <a:headEnd len="sm" w="sm" type="none"/>
            <a:tailEnd len="sm" w="sm" type="none"/>
          </a:ln>
        </p:spPr>
      </p:cxnSp>
      <p:cxnSp>
        <p:nvCxnSpPr>
          <p:cNvPr id="395" name="Google Shape;395;p11"/>
          <p:cNvCxnSpPr/>
          <p:nvPr/>
        </p:nvCxnSpPr>
        <p:spPr>
          <a:xfrm rot="10800000">
            <a:off x="6408346" y="3479950"/>
            <a:ext cx="226470" cy="162918"/>
          </a:xfrm>
          <a:prstGeom prst="straightConnector1">
            <a:avLst/>
          </a:prstGeom>
          <a:noFill/>
          <a:ln cap="flat" cmpd="sng" w="9525">
            <a:solidFill>
              <a:schemeClr val="dk1"/>
            </a:solidFill>
            <a:prstDash val="dash"/>
            <a:round/>
            <a:headEnd len="sm" w="sm" type="none"/>
            <a:tailEnd len="sm" w="sm" type="none"/>
          </a:ln>
        </p:spPr>
      </p:cxnSp>
      <p:sp>
        <p:nvSpPr>
          <p:cNvPr id="396" name="Google Shape;396;p11"/>
          <p:cNvSpPr/>
          <p:nvPr/>
        </p:nvSpPr>
        <p:spPr>
          <a:xfrm>
            <a:off x="7451015" y="1912827"/>
            <a:ext cx="824367" cy="720080"/>
          </a:xfrm>
          <a:prstGeom prst="hexagon">
            <a:avLst>
              <a:gd fmla="val 25000" name="adj"/>
              <a:gd fmla="val 115470" name="vf"/>
            </a:avLst>
          </a:prstGeom>
          <a:solidFill>
            <a:srgbClr val="B2A0C7"/>
          </a:solidFill>
          <a:ln cap="flat" cmpd="sng" w="9525">
            <a:solidFill>
              <a:srgbClr val="395E89"/>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800"/>
              <a:buFont typeface="Arial"/>
              <a:buNone/>
            </a:pPr>
            <a:r>
              <a:rPr b="0" i="0" lang="en-GB" sz="800" u="none" cap="none" strike="noStrike">
                <a:solidFill>
                  <a:schemeClr val="dk1"/>
                </a:solidFill>
                <a:latin typeface="Trebuchet MS"/>
                <a:ea typeface="Trebuchet MS"/>
                <a:cs typeface="Trebuchet MS"/>
                <a:sym typeface="Trebuchet MS"/>
              </a:rPr>
              <a:t>Maths </a:t>
            </a:r>
            <a:endParaRPr b="0" i="0" sz="800" u="none" cap="none" strike="noStrike">
              <a:solidFill>
                <a:schemeClr val="dk1"/>
              </a:solidFill>
              <a:latin typeface="Trebuchet MS"/>
              <a:ea typeface="Trebuchet MS"/>
              <a:cs typeface="Trebuchet MS"/>
              <a:sym typeface="Trebuchet MS"/>
            </a:endParaRPr>
          </a:p>
        </p:txBody>
      </p:sp>
      <p:sp>
        <p:nvSpPr>
          <p:cNvPr id="397" name="Google Shape;397;p11"/>
          <p:cNvSpPr/>
          <p:nvPr/>
        </p:nvSpPr>
        <p:spPr>
          <a:xfrm>
            <a:off x="8180141" y="2276872"/>
            <a:ext cx="824367" cy="720080"/>
          </a:xfrm>
          <a:prstGeom prst="hexagon">
            <a:avLst>
              <a:gd fmla="val 25000" name="adj"/>
              <a:gd fmla="val 115470" name="vf"/>
            </a:avLst>
          </a:prstGeom>
          <a:solidFill>
            <a:srgbClr val="B2A0C7"/>
          </a:solidFill>
          <a:ln cap="flat" cmpd="sng" w="9525">
            <a:solidFill>
              <a:srgbClr val="395E89"/>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600"/>
              <a:buFont typeface="Arial"/>
              <a:buNone/>
            </a:pPr>
            <a:r>
              <a:rPr b="0" i="0" lang="en-GB" sz="600" u="none" cap="none" strike="noStrike">
                <a:solidFill>
                  <a:schemeClr val="dk1"/>
                </a:solidFill>
                <a:latin typeface="Trebuchet MS"/>
                <a:ea typeface="Trebuchet MS"/>
                <a:cs typeface="Trebuchet MS"/>
                <a:sym typeface="Trebuchet MS"/>
              </a:rPr>
              <a:t>Computing </a:t>
            </a:r>
            <a:endParaRPr b="0" i="0" sz="600" u="none" cap="none" strike="noStrike">
              <a:solidFill>
                <a:schemeClr val="dk1"/>
              </a:solidFill>
              <a:latin typeface="Trebuchet MS"/>
              <a:ea typeface="Trebuchet MS"/>
              <a:cs typeface="Trebuchet MS"/>
              <a:sym typeface="Trebuchet MS"/>
            </a:endParaRPr>
          </a:p>
        </p:txBody>
      </p:sp>
      <p:sp>
        <p:nvSpPr>
          <p:cNvPr id="398" name="Google Shape;398;p11"/>
          <p:cNvSpPr/>
          <p:nvPr/>
        </p:nvSpPr>
        <p:spPr>
          <a:xfrm>
            <a:off x="8180140" y="1477189"/>
            <a:ext cx="824367" cy="720080"/>
          </a:xfrm>
          <a:prstGeom prst="hexagon">
            <a:avLst>
              <a:gd fmla="val 25000" name="adj"/>
              <a:gd fmla="val 115470" name="vf"/>
            </a:avLst>
          </a:prstGeom>
          <a:solidFill>
            <a:srgbClr val="B2A0C7"/>
          </a:solidFill>
          <a:ln cap="flat" cmpd="sng" w="9525">
            <a:solidFill>
              <a:srgbClr val="395E89"/>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600"/>
              <a:buFont typeface="Arial"/>
              <a:buNone/>
            </a:pPr>
            <a:r>
              <a:rPr b="0" i="0" lang="en-GB" sz="600" u="none" cap="none" strike="noStrike">
                <a:solidFill>
                  <a:schemeClr val="dk1"/>
                </a:solidFill>
                <a:latin typeface="Trebuchet MS"/>
                <a:ea typeface="Trebuchet MS"/>
                <a:cs typeface="Trebuchet MS"/>
                <a:sym typeface="Trebuchet MS"/>
              </a:rPr>
              <a:t>Science; Knowledge &amp; enquiry</a:t>
            </a:r>
            <a:endParaRPr b="0" i="0" sz="14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800"/>
              <a:buFont typeface="Arial"/>
              <a:buNone/>
            </a:pPr>
            <a:r>
              <a:t/>
            </a:r>
            <a:endParaRPr b="0" i="0" sz="800" u="none" cap="none" strike="noStrike">
              <a:solidFill>
                <a:schemeClr val="dk1"/>
              </a:solidFill>
              <a:latin typeface="Trebuchet MS"/>
              <a:ea typeface="Trebuchet MS"/>
              <a:cs typeface="Trebuchet MS"/>
              <a:sym typeface="Trebuchet MS"/>
            </a:endParaRPr>
          </a:p>
        </p:txBody>
      </p:sp>
      <p:sp>
        <p:nvSpPr>
          <p:cNvPr id="399" name="Google Shape;399;p11"/>
          <p:cNvSpPr/>
          <p:nvPr/>
        </p:nvSpPr>
        <p:spPr>
          <a:xfrm>
            <a:off x="7381360" y="3952028"/>
            <a:ext cx="845219" cy="720080"/>
          </a:xfrm>
          <a:prstGeom prst="hexagon">
            <a:avLst>
              <a:gd fmla="val 25000" name="adj"/>
              <a:gd fmla="val 115470" name="vf"/>
            </a:avLst>
          </a:prstGeom>
          <a:solidFill>
            <a:srgbClr val="FABF8E"/>
          </a:solidFill>
          <a:ln cap="flat" cmpd="sng" w="9525">
            <a:solidFill>
              <a:srgbClr val="395E89"/>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800"/>
              <a:buFont typeface="Arial"/>
              <a:buNone/>
            </a:pPr>
            <a:r>
              <a:rPr b="0" i="0" lang="en-GB" sz="800" u="none" cap="none" strike="noStrike">
                <a:solidFill>
                  <a:schemeClr val="dk1"/>
                </a:solidFill>
                <a:latin typeface="Trebuchet MS"/>
                <a:ea typeface="Trebuchet MS"/>
                <a:cs typeface="Trebuchet MS"/>
                <a:sym typeface="Trebuchet MS"/>
              </a:rPr>
              <a:t>Personal care</a:t>
            </a:r>
            <a:endParaRPr b="0" i="0" sz="14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800"/>
              <a:buFont typeface="Arial"/>
              <a:buNone/>
            </a:pPr>
            <a:r>
              <a:rPr b="0" i="0" lang="en-GB" sz="800" u="none" cap="none" strike="noStrike">
                <a:solidFill>
                  <a:schemeClr val="dk1"/>
                </a:solidFill>
                <a:latin typeface="Trebuchet MS"/>
                <a:ea typeface="Trebuchet MS"/>
                <a:cs typeface="Trebuchet MS"/>
                <a:sym typeface="Trebuchet MS"/>
              </a:rPr>
              <a:t>KS3</a:t>
            </a:r>
            <a:endParaRPr b="0" i="0" sz="800" u="none" cap="none" strike="noStrike">
              <a:solidFill>
                <a:schemeClr val="dk1"/>
              </a:solidFill>
              <a:latin typeface="Trebuchet MS"/>
              <a:ea typeface="Trebuchet MS"/>
              <a:cs typeface="Trebuchet MS"/>
              <a:sym typeface="Trebuchet MS"/>
            </a:endParaRPr>
          </a:p>
        </p:txBody>
      </p:sp>
      <p:sp>
        <p:nvSpPr>
          <p:cNvPr id="400" name="Google Shape;400;p11"/>
          <p:cNvSpPr/>
          <p:nvPr/>
        </p:nvSpPr>
        <p:spPr>
          <a:xfrm>
            <a:off x="8127507" y="4354680"/>
            <a:ext cx="824367" cy="720080"/>
          </a:xfrm>
          <a:prstGeom prst="hexagon">
            <a:avLst>
              <a:gd fmla="val 25000" name="adj"/>
              <a:gd fmla="val 115470" name="vf"/>
            </a:avLst>
          </a:prstGeom>
          <a:solidFill>
            <a:srgbClr val="FABF8E"/>
          </a:solidFill>
          <a:ln cap="flat" cmpd="sng" w="9525">
            <a:solidFill>
              <a:srgbClr val="395E89"/>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800"/>
              <a:buFont typeface="Arial"/>
              <a:buNone/>
            </a:pPr>
            <a:r>
              <a:rPr b="0" i="0" lang="en-GB" sz="800" u="none" cap="none" strike="noStrike">
                <a:solidFill>
                  <a:schemeClr val="dk1"/>
                </a:solidFill>
                <a:latin typeface="Trebuchet MS"/>
                <a:ea typeface="Trebuchet MS"/>
                <a:cs typeface="Trebuchet MS"/>
                <a:sym typeface="Trebuchet MS"/>
              </a:rPr>
              <a:t>Cooking</a:t>
            </a:r>
            <a:endParaRPr b="0" i="0" sz="14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800"/>
              <a:buFont typeface="Arial"/>
              <a:buNone/>
            </a:pPr>
            <a:r>
              <a:rPr b="0" i="0" lang="en-GB" sz="800" u="none" cap="none" strike="noStrike">
                <a:solidFill>
                  <a:schemeClr val="dk1"/>
                </a:solidFill>
                <a:latin typeface="Trebuchet MS"/>
                <a:ea typeface="Trebuchet MS"/>
                <a:cs typeface="Trebuchet MS"/>
                <a:sym typeface="Trebuchet MS"/>
              </a:rPr>
              <a:t>KS3</a:t>
            </a:r>
            <a:endParaRPr b="0" i="0" sz="800" u="none" cap="none" strike="noStrike">
              <a:solidFill>
                <a:schemeClr val="dk1"/>
              </a:solidFill>
              <a:latin typeface="Trebuchet MS"/>
              <a:ea typeface="Trebuchet MS"/>
              <a:cs typeface="Trebuchet MS"/>
              <a:sym typeface="Trebuchet MS"/>
            </a:endParaRPr>
          </a:p>
        </p:txBody>
      </p:sp>
      <p:sp>
        <p:nvSpPr>
          <p:cNvPr id="401" name="Google Shape;401;p11"/>
          <p:cNvSpPr/>
          <p:nvPr/>
        </p:nvSpPr>
        <p:spPr>
          <a:xfrm>
            <a:off x="8127508" y="3563184"/>
            <a:ext cx="824367" cy="720080"/>
          </a:xfrm>
          <a:prstGeom prst="hexagon">
            <a:avLst>
              <a:gd fmla="val 25000" name="adj"/>
              <a:gd fmla="val 115470" name="vf"/>
            </a:avLst>
          </a:prstGeom>
          <a:solidFill>
            <a:srgbClr val="FABF8E"/>
          </a:solidFill>
          <a:ln cap="flat" cmpd="sng" w="9525">
            <a:solidFill>
              <a:srgbClr val="395E89"/>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800"/>
              <a:buFont typeface="Arial"/>
              <a:buNone/>
            </a:pPr>
            <a:r>
              <a:rPr b="0" i="0" lang="en-GB" sz="800" u="none" cap="none" strike="noStrike">
                <a:solidFill>
                  <a:schemeClr val="dk1"/>
                </a:solidFill>
                <a:latin typeface="Trebuchet MS"/>
                <a:ea typeface="Trebuchet MS"/>
                <a:cs typeface="Trebuchet MS"/>
                <a:sym typeface="Trebuchet MS"/>
              </a:rPr>
              <a:t>Commu-nity skills</a:t>
            </a:r>
            <a:endParaRPr b="0" i="0" sz="14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800"/>
              <a:buFont typeface="Arial"/>
              <a:buNone/>
            </a:pPr>
            <a:r>
              <a:rPr b="0" i="0" lang="en-GB" sz="800" u="none" cap="none" strike="noStrike">
                <a:solidFill>
                  <a:schemeClr val="dk1"/>
                </a:solidFill>
                <a:latin typeface="Trebuchet MS"/>
                <a:ea typeface="Trebuchet MS"/>
                <a:cs typeface="Trebuchet MS"/>
                <a:sym typeface="Trebuchet MS"/>
              </a:rPr>
              <a:t>KS2 </a:t>
            </a:r>
            <a:endParaRPr b="0" i="0" sz="800" u="none" cap="none" strike="noStrike">
              <a:solidFill>
                <a:schemeClr val="dk1"/>
              </a:solidFill>
              <a:latin typeface="Trebuchet MS"/>
              <a:ea typeface="Trebuchet MS"/>
              <a:cs typeface="Trebuchet MS"/>
              <a:sym typeface="Trebuchet MS"/>
            </a:endParaRPr>
          </a:p>
        </p:txBody>
      </p:sp>
      <p:sp>
        <p:nvSpPr>
          <p:cNvPr id="402" name="Google Shape;402;p11"/>
          <p:cNvSpPr/>
          <p:nvPr/>
        </p:nvSpPr>
        <p:spPr>
          <a:xfrm>
            <a:off x="4954723" y="5069138"/>
            <a:ext cx="824367" cy="720080"/>
          </a:xfrm>
          <a:prstGeom prst="hexagon">
            <a:avLst>
              <a:gd fmla="val 25000" name="adj"/>
              <a:gd fmla="val 115470" name="vf"/>
            </a:avLst>
          </a:prstGeom>
          <a:solidFill>
            <a:srgbClr val="8CB3E3"/>
          </a:solidFill>
          <a:ln cap="flat" cmpd="sng" w="9525">
            <a:solidFill>
              <a:srgbClr val="395E89"/>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800"/>
              <a:buFont typeface="Arial"/>
              <a:buNone/>
            </a:pPr>
            <a:r>
              <a:rPr b="0" i="0" lang="en-GB" sz="800" u="none" cap="none" strike="noStrike">
                <a:solidFill>
                  <a:schemeClr val="dk1"/>
                </a:solidFill>
                <a:latin typeface="Trebuchet MS"/>
                <a:ea typeface="Trebuchet MS"/>
                <a:cs typeface="Trebuchet MS"/>
                <a:sym typeface="Trebuchet MS"/>
              </a:rPr>
              <a:t>PE</a:t>
            </a:r>
            <a:endParaRPr b="0" i="0" sz="800" u="none" cap="none" strike="noStrike">
              <a:solidFill>
                <a:schemeClr val="dk1"/>
              </a:solidFill>
              <a:latin typeface="Trebuchet MS"/>
              <a:ea typeface="Trebuchet MS"/>
              <a:cs typeface="Trebuchet MS"/>
              <a:sym typeface="Trebuchet MS"/>
            </a:endParaRPr>
          </a:p>
        </p:txBody>
      </p:sp>
      <p:sp>
        <p:nvSpPr>
          <p:cNvPr id="403" name="Google Shape;403;p11"/>
          <p:cNvSpPr/>
          <p:nvPr/>
        </p:nvSpPr>
        <p:spPr>
          <a:xfrm>
            <a:off x="5663235" y="4728429"/>
            <a:ext cx="824367" cy="720080"/>
          </a:xfrm>
          <a:prstGeom prst="hexagon">
            <a:avLst>
              <a:gd fmla="val 25000" name="adj"/>
              <a:gd fmla="val 115470" name="vf"/>
            </a:avLst>
          </a:prstGeom>
          <a:solidFill>
            <a:srgbClr val="8CB3E3"/>
          </a:solidFill>
          <a:ln cap="flat" cmpd="sng" w="9525">
            <a:solidFill>
              <a:srgbClr val="395E89"/>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800"/>
              <a:buFont typeface="Arial"/>
              <a:buNone/>
            </a:pPr>
            <a:r>
              <a:rPr b="0" i="0" lang="en-GB" sz="800" u="none" cap="none" strike="noStrike">
                <a:solidFill>
                  <a:schemeClr val="dk1"/>
                </a:solidFill>
                <a:latin typeface="Trebuchet MS"/>
                <a:ea typeface="Trebuchet MS"/>
                <a:cs typeface="Trebuchet MS"/>
                <a:sym typeface="Trebuchet MS"/>
              </a:rPr>
              <a:t>Art</a:t>
            </a:r>
            <a:endParaRPr b="0" i="0" sz="800" u="none" cap="none" strike="noStrike">
              <a:solidFill>
                <a:schemeClr val="dk1"/>
              </a:solidFill>
              <a:latin typeface="Trebuchet MS"/>
              <a:ea typeface="Trebuchet MS"/>
              <a:cs typeface="Trebuchet MS"/>
              <a:sym typeface="Trebuchet MS"/>
            </a:endParaRPr>
          </a:p>
        </p:txBody>
      </p:sp>
      <p:sp>
        <p:nvSpPr>
          <p:cNvPr id="404" name="Google Shape;404;p11"/>
          <p:cNvSpPr/>
          <p:nvPr/>
        </p:nvSpPr>
        <p:spPr>
          <a:xfrm>
            <a:off x="6344483" y="4392542"/>
            <a:ext cx="824367" cy="720080"/>
          </a:xfrm>
          <a:prstGeom prst="hexagon">
            <a:avLst>
              <a:gd fmla="val 25000" name="adj"/>
              <a:gd fmla="val 115470" name="vf"/>
            </a:avLst>
          </a:prstGeom>
          <a:solidFill>
            <a:srgbClr val="8CB3E3"/>
          </a:solidFill>
          <a:ln cap="flat" cmpd="sng" w="9525">
            <a:solidFill>
              <a:srgbClr val="395E89"/>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800"/>
              <a:buFont typeface="Arial"/>
              <a:buNone/>
            </a:pPr>
            <a:r>
              <a:rPr b="0" i="0" lang="en-GB" sz="800" u="none" cap="none" strike="noStrike">
                <a:solidFill>
                  <a:schemeClr val="dk1"/>
                </a:solidFill>
                <a:latin typeface="Trebuchet MS"/>
                <a:ea typeface="Trebuchet MS"/>
                <a:cs typeface="Trebuchet MS"/>
                <a:sym typeface="Trebuchet MS"/>
              </a:rPr>
              <a:t>DT</a:t>
            </a:r>
            <a:endParaRPr b="0" i="0" sz="800" u="none" cap="none" strike="noStrike">
              <a:solidFill>
                <a:schemeClr val="dk1"/>
              </a:solidFill>
              <a:latin typeface="Trebuchet MS"/>
              <a:ea typeface="Trebuchet MS"/>
              <a:cs typeface="Trebuchet MS"/>
              <a:sym typeface="Trebuchet MS"/>
            </a:endParaRPr>
          </a:p>
        </p:txBody>
      </p:sp>
      <p:sp>
        <p:nvSpPr>
          <p:cNvPr id="405" name="Google Shape;405;p11"/>
          <p:cNvSpPr/>
          <p:nvPr/>
        </p:nvSpPr>
        <p:spPr>
          <a:xfrm>
            <a:off x="3750319" y="2035723"/>
            <a:ext cx="824367" cy="720080"/>
          </a:xfrm>
          <a:prstGeom prst="hexagon">
            <a:avLst>
              <a:gd fmla="val 25000" name="adj"/>
              <a:gd fmla="val 115470" name="vf"/>
            </a:avLst>
          </a:prstGeom>
          <a:solidFill>
            <a:srgbClr val="FF0000"/>
          </a:solidFill>
          <a:ln cap="flat" cmpd="sng" w="9525">
            <a:solidFill>
              <a:srgbClr val="395E89"/>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800"/>
              <a:buFont typeface="Arial"/>
              <a:buNone/>
            </a:pPr>
            <a:r>
              <a:rPr b="0" i="0" lang="en-GB" sz="800" u="none" cap="none" strike="noStrike">
                <a:solidFill>
                  <a:schemeClr val="dk1"/>
                </a:solidFill>
                <a:latin typeface="Trebuchet MS"/>
                <a:ea typeface="Trebuchet MS"/>
                <a:cs typeface="Trebuchet MS"/>
                <a:sym typeface="Trebuchet MS"/>
              </a:rPr>
              <a:t>PSHE/C</a:t>
            </a:r>
            <a:endParaRPr b="0" i="0" sz="1400" u="none" cap="none" strike="noStrike">
              <a:solidFill>
                <a:srgbClr val="000000"/>
              </a:solidFill>
              <a:latin typeface="Arial"/>
              <a:ea typeface="Arial"/>
              <a:cs typeface="Arial"/>
              <a:sym typeface="Arial"/>
            </a:endParaRPr>
          </a:p>
        </p:txBody>
      </p:sp>
      <p:sp>
        <p:nvSpPr>
          <p:cNvPr id="406" name="Google Shape;406;p11"/>
          <p:cNvSpPr/>
          <p:nvPr/>
        </p:nvSpPr>
        <p:spPr>
          <a:xfrm>
            <a:off x="5501197" y="1007582"/>
            <a:ext cx="824367" cy="720080"/>
          </a:xfrm>
          <a:prstGeom prst="hexagon">
            <a:avLst>
              <a:gd fmla="val 25000" name="adj"/>
              <a:gd fmla="val 115470" name="vf"/>
            </a:avLst>
          </a:prstGeom>
          <a:solidFill>
            <a:schemeClr val="accent3"/>
          </a:solidFill>
          <a:ln cap="flat" cmpd="sng" w="9525">
            <a:solidFill>
              <a:srgbClr val="395E89"/>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800"/>
              <a:buFont typeface="Arial"/>
              <a:buNone/>
            </a:pPr>
            <a:r>
              <a:rPr b="0" i="0" lang="en-GB" sz="800" u="none" cap="none" strike="noStrike">
                <a:solidFill>
                  <a:schemeClr val="dk1"/>
                </a:solidFill>
                <a:latin typeface="Trebuchet MS"/>
                <a:ea typeface="Trebuchet MS"/>
                <a:cs typeface="Trebuchet MS"/>
                <a:sym typeface="Trebuchet MS"/>
              </a:rPr>
              <a:t>English </a:t>
            </a:r>
            <a:endParaRPr b="0" i="0" sz="800" u="none" cap="none" strike="noStrike">
              <a:solidFill>
                <a:schemeClr val="dk1"/>
              </a:solidFill>
              <a:latin typeface="Trebuchet MS"/>
              <a:ea typeface="Trebuchet MS"/>
              <a:cs typeface="Trebuchet MS"/>
              <a:sym typeface="Trebuchet MS"/>
            </a:endParaRPr>
          </a:p>
        </p:txBody>
      </p:sp>
      <p:sp>
        <p:nvSpPr>
          <p:cNvPr id="407" name="Google Shape;407;p11"/>
          <p:cNvSpPr/>
          <p:nvPr/>
        </p:nvSpPr>
        <p:spPr>
          <a:xfrm>
            <a:off x="5625701" y="5471728"/>
            <a:ext cx="824367" cy="720080"/>
          </a:xfrm>
          <a:prstGeom prst="hexagon">
            <a:avLst>
              <a:gd fmla="val 25000" name="adj"/>
              <a:gd fmla="val 115470" name="vf"/>
            </a:avLst>
          </a:prstGeom>
          <a:solidFill>
            <a:srgbClr val="8CB3E3"/>
          </a:solidFill>
          <a:ln cap="flat" cmpd="sng" w="9525">
            <a:solidFill>
              <a:srgbClr val="395E89"/>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800"/>
              <a:buFont typeface="Arial"/>
              <a:buNone/>
            </a:pPr>
            <a:r>
              <a:rPr b="0" i="0" lang="en-GB" sz="800" u="none" cap="none" strike="noStrike">
                <a:solidFill>
                  <a:schemeClr val="dk1"/>
                </a:solidFill>
                <a:latin typeface="Trebuchet MS"/>
                <a:ea typeface="Trebuchet MS"/>
                <a:cs typeface="Trebuchet MS"/>
                <a:sym typeface="Trebuchet MS"/>
              </a:rPr>
              <a:t>Music</a:t>
            </a:r>
            <a:endParaRPr b="0" i="0" sz="800" u="none" cap="none" strike="noStrike">
              <a:solidFill>
                <a:schemeClr val="dk1"/>
              </a:solidFill>
              <a:latin typeface="Trebuchet MS"/>
              <a:ea typeface="Trebuchet MS"/>
              <a:cs typeface="Trebuchet MS"/>
              <a:sym typeface="Trebuchet MS"/>
            </a:endParaRPr>
          </a:p>
        </p:txBody>
      </p:sp>
      <p:sp>
        <p:nvSpPr>
          <p:cNvPr id="408" name="Google Shape;408;p11"/>
          <p:cNvSpPr/>
          <p:nvPr/>
        </p:nvSpPr>
        <p:spPr>
          <a:xfrm>
            <a:off x="6183092" y="639023"/>
            <a:ext cx="824367" cy="720080"/>
          </a:xfrm>
          <a:prstGeom prst="hexagon">
            <a:avLst>
              <a:gd fmla="val 25000" name="adj"/>
              <a:gd fmla="val 115470" name="vf"/>
            </a:avLst>
          </a:prstGeom>
          <a:solidFill>
            <a:schemeClr val="accent3"/>
          </a:solidFill>
          <a:ln cap="flat" cmpd="sng" w="9525">
            <a:solidFill>
              <a:schemeClr val="dk1"/>
            </a:solidFill>
            <a:prstDash val="dot"/>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800"/>
              <a:buFont typeface="Arial"/>
              <a:buNone/>
            </a:pPr>
            <a:r>
              <a:rPr b="0" i="0" lang="en-GB" sz="800" u="none" cap="none" strike="noStrike">
                <a:solidFill>
                  <a:schemeClr val="dk1"/>
                </a:solidFill>
                <a:latin typeface="Trebuchet MS"/>
                <a:ea typeface="Trebuchet MS"/>
                <a:cs typeface="Trebuchet MS"/>
                <a:sym typeface="Trebuchet MS"/>
              </a:rPr>
              <a:t>Reading</a:t>
            </a:r>
            <a:endParaRPr b="0" i="0" sz="800" u="none" cap="none" strike="noStrike">
              <a:solidFill>
                <a:schemeClr val="dk1"/>
              </a:solidFill>
              <a:latin typeface="Trebuchet MS"/>
              <a:ea typeface="Trebuchet MS"/>
              <a:cs typeface="Trebuchet MS"/>
              <a:sym typeface="Trebuchet MS"/>
            </a:endParaRPr>
          </a:p>
        </p:txBody>
      </p:sp>
      <p:sp>
        <p:nvSpPr>
          <p:cNvPr id="409" name="Google Shape;409;p11"/>
          <p:cNvSpPr/>
          <p:nvPr/>
        </p:nvSpPr>
        <p:spPr>
          <a:xfrm>
            <a:off x="6880831" y="287502"/>
            <a:ext cx="824367" cy="720080"/>
          </a:xfrm>
          <a:prstGeom prst="hexagon">
            <a:avLst>
              <a:gd fmla="val 25000" name="adj"/>
              <a:gd fmla="val 115470" name="vf"/>
            </a:avLst>
          </a:prstGeom>
          <a:solidFill>
            <a:schemeClr val="accent3"/>
          </a:solidFill>
          <a:ln cap="flat" cmpd="sng" w="9525">
            <a:solidFill>
              <a:schemeClr val="dk1"/>
            </a:solidFill>
            <a:prstDash val="dot"/>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700"/>
              <a:buFont typeface="Arial"/>
              <a:buNone/>
            </a:pPr>
            <a:r>
              <a:rPr b="0" i="0" lang="en-GB" sz="700" u="none" cap="none" strike="noStrike">
                <a:solidFill>
                  <a:schemeClr val="dk1"/>
                </a:solidFill>
                <a:latin typeface="Trebuchet MS"/>
                <a:ea typeface="Trebuchet MS"/>
                <a:cs typeface="Trebuchet MS"/>
                <a:sym typeface="Trebuchet MS"/>
              </a:rPr>
              <a:t>Speaking and listening </a:t>
            </a:r>
            <a:endParaRPr b="0" i="0" sz="700" u="none" cap="none" strike="noStrike">
              <a:solidFill>
                <a:schemeClr val="dk1"/>
              </a:solidFill>
              <a:latin typeface="Trebuchet MS"/>
              <a:ea typeface="Trebuchet MS"/>
              <a:cs typeface="Trebuchet MS"/>
              <a:sym typeface="Trebuchet MS"/>
            </a:endParaRPr>
          </a:p>
        </p:txBody>
      </p:sp>
      <p:sp>
        <p:nvSpPr>
          <p:cNvPr id="410" name="Google Shape;410;p11"/>
          <p:cNvSpPr/>
          <p:nvPr/>
        </p:nvSpPr>
        <p:spPr>
          <a:xfrm>
            <a:off x="6846962" y="1058745"/>
            <a:ext cx="824367" cy="720080"/>
          </a:xfrm>
          <a:prstGeom prst="hexagon">
            <a:avLst>
              <a:gd fmla="val 25000" name="adj"/>
              <a:gd fmla="val 115470" name="vf"/>
            </a:avLst>
          </a:prstGeom>
          <a:solidFill>
            <a:schemeClr val="accent3"/>
          </a:solidFill>
          <a:ln cap="flat" cmpd="sng" w="9525">
            <a:solidFill>
              <a:schemeClr val="dk1"/>
            </a:solidFill>
            <a:prstDash val="dot"/>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800"/>
              <a:buFont typeface="Arial"/>
              <a:buNone/>
            </a:pPr>
            <a:r>
              <a:rPr b="0" i="0" lang="en-GB" sz="800" u="none" cap="none" strike="noStrike">
                <a:solidFill>
                  <a:schemeClr val="dk1"/>
                </a:solidFill>
                <a:latin typeface="Trebuchet MS"/>
                <a:ea typeface="Trebuchet MS"/>
                <a:cs typeface="Trebuchet MS"/>
                <a:sym typeface="Trebuchet MS"/>
              </a:rPr>
              <a:t>Writing</a:t>
            </a:r>
            <a:endParaRPr b="0" i="0" sz="800" u="none" cap="none" strike="noStrike">
              <a:solidFill>
                <a:schemeClr val="dk1"/>
              </a:solidFill>
              <a:latin typeface="Trebuchet MS"/>
              <a:ea typeface="Trebuchet MS"/>
              <a:cs typeface="Trebuchet MS"/>
              <a:sym typeface="Trebuchet MS"/>
            </a:endParaRPr>
          </a:p>
        </p:txBody>
      </p:sp>
      <p:sp>
        <p:nvSpPr>
          <p:cNvPr id="411" name="Google Shape;411;p11"/>
          <p:cNvSpPr/>
          <p:nvPr/>
        </p:nvSpPr>
        <p:spPr>
          <a:xfrm>
            <a:off x="8898613" y="1837229"/>
            <a:ext cx="824367" cy="720080"/>
          </a:xfrm>
          <a:prstGeom prst="hexagon">
            <a:avLst>
              <a:gd fmla="val 25000" name="adj"/>
              <a:gd fmla="val 115470" name="vf"/>
            </a:avLst>
          </a:prstGeom>
          <a:solidFill>
            <a:srgbClr val="B2A0C7"/>
          </a:solidFill>
          <a:ln cap="flat" cmpd="sng" w="9525">
            <a:solidFill>
              <a:srgbClr val="395E89"/>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800"/>
              <a:buFont typeface="Arial"/>
              <a:buNone/>
            </a:pPr>
            <a:r>
              <a:rPr b="0" i="0" lang="en-GB" sz="800" u="none" cap="none" strike="noStrike">
                <a:solidFill>
                  <a:schemeClr val="dk1"/>
                </a:solidFill>
                <a:latin typeface="Trebuchet MS"/>
                <a:ea typeface="Trebuchet MS"/>
                <a:cs typeface="Trebuchet MS"/>
                <a:sym typeface="Trebuchet MS"/>
              </a:rPr>
              <a:t>RE</a:t>
            </a:r>
            <a:endParaRPr b="0" i="0" sz="800" u="none" cap="none" strike="noStrike">
              <a:solidFill>
                <a:schemeClr val="dk1"/>
              </a:solidFill>
              <a:latin typeface="Trebuchet MS"/>
              <a:ea typeface="Trebuchet MS"/>
              <a:cs typeface="Trebuchet MS"/>
              <a:sym typeface="Trebuchet MS"/>
            </a:endParaRPr>
          </a:p>
        </p:txBody>
      </p:sp>
      <p:sp>
        <p:nvSpPr>
          <p:cNvPr id="412" name="Google Shape;412;p11"/>
          <p:cNvSpPr/>
          <p:nvPr/>
        </p:nvSpPr>
        <p:spPr>
          <a:xfrm rot="-5400000">
            <a:off x="5893373" y="2722954"/>
            <a:ext cx="432048" cy="7190014"/>
          </a:xfrm>
          <a:prstGeom prst="leftBrace">
            <a:avLst>
              <a:gd fmla="val 8333" name="adj1"/>
              <a:gd fmla="val 49420" name="adj2"/>
            </a:avLst>
          </a:prstGeom>
          <a:noFill/>
          <a:ln cap="flat" cmpd="sng" w="28575">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Trebuchet MS"/>
              <a:ea typeface="Trebuchet MS"/>
              <a:cs typeface="Trebuchet MS"/>
              <a:sym typeface="Trebuchet MS"/>
            </a:endParaRPr>
          </a:p>
        </p:txBody>
      </p:sp>
      <p:sp>
        <p:nvSpPr>
          <p:cNvPr id="413" name="Google Shape;413;p11"/>
          <p:cNvSpPr txBox="1"/>
          <p:nvPr/>
        </p:nvSpPr>
        <p:spPr>
          <a:xfrm>
            <a:off x="4295731" y="6498607"/>
            <a:ext cx="3384376" cy="26161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1100"/>
              <a:buFont typeface="Arial"/>
              <a:buNone/>
            </a:pPr>
            <a:r>
              <a:rPr b="0" i="0" lang="en-GB" sz="1100" u="none" cap="none" strike="noStrike">
                <a:solidFill>
                  <a:schemeClr val="dk1"/>
                </a:solidFill>
                <a:latin typeface="Trebuchet MS"/>
                <a:ea typeface="Trebuchet MS"/>
                <a:cs typeface="Trebuchet MS"/>
                <a:sym typeface="Trebuchet MS"/>
              </a:rPr>
              <a:t>Each subject has a topic based approach.</a:t>
            </a:r>
            <a:endParaRPr b="0" i="0" sz="1400" u="none" cap="none" strike="noStrike">
              <a:solidFill>
                <a:srgbClr val="000000"/>
              </a:solidFill>
              <a:latin typeface="Arial"/>
              <a:ea typeface="Arial"/>
              <a:cs typeface="Arial"/>
              <a:sym typeface="Arial"/>
            </a:endParaRPr>
          </a:p>
        </p:txBody>
      </p:sp>
      <p:sp>
        <p:nvSpPr>
          <p:cNvPr id="414" name="Google Shape;414;p11"/>
          <p:cNvSpPr/>
          <p:nvPr/>
        </p:nvSpPr>
        <p:spPr>
          <a:xfrm>
            <a:off x="3071665" y="1678994"/>
            <a:ext cx="824367" cy="720080"/>
          </a:xfrm>
          <a:prstGeom prst="hexagon">
            <a:avLst>
              <a:gd fmla="val 25000" name="adj"/>
              <a:gd fmla="val 115470" name="vf"/>
            </a:avLst>
          </a:prstGeom>
          <a:solidFill>
            <a:srgbClr val="FF0000"/>
          </a:solidFill>
          <a:ln cap="flat" cmpd="sng" w="9525">
            <a:solidFill>
              <a:srgbClr val="395E89"/>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800"/>
              <a:buFont typeface="Arial"/>
              <a:buNone/>
            </a:pPr>
            <a:r>
              <a:rPr b="0" i="0" lang="en-GB" sz="800" u="none" cap="none" strike="noStrike">
                <a:solidFill>
                  <a:schemeClr val="dk1"/>
                </a:solidFill>
                <a:latin typeface="Trebuchet MS"/>
                <a:ea typeface="Trebuchet MS"/>
                <a:cs typeface="Trebuchet MS"/>
                <a:sym typeface="Trebuchet MS"/>
              </a:rPr>
              <a:t>Thrive </a:t>
            </a:r>
            <a:endParaRPr b="0" i="0" sz="800" u="none" cap="none" strike="noStrike">
              <a:solidFill>
                <a:schemeClr val="dk1"/>
              </a:solidFill>
              <a:latin typeface="Trebuchet MS"/>
              <a:ea typeface="Trebuchet MS"/>
              <a:cs typeface="Trebuchet MS"/>
              <a:sym typeface="Trebuchet MS"/>
            </a:endParaRPr>
          </a:p>
        </p:txBody>
      </p:sp>
      <p:sp>
        <p:nvSpPr>
          <p:cNvPr id="415" name="Google Shape;415;p11"/>
          <p:cNvSpPr/>
          <p:nvPr/>
        </p:nvSpPr>
        <p:spPr>
          <a:xfrm>
            <a:off x="8880039" y="1029305"/>
            <a:ext cx="824366" cy="720080"/>
          </a:xfrm>
          <a:prstGeom prst="hexagon">
            <a:avLst>
              <a:gd fmla="val 25000" name="adj"/>
              <a:gd fmla="val 115470" name="vf"/>
            </a:avLst>
          </a:prstGeom>
          <a:solidFill>
            <a:srgbClr val="B2A0C7"/>
          </a:solidFill>
          <a:ln cap="flat" cmpd="sng" w="9525">
            <a:solidFill>
              <a:srgbClr val="395E89"/>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600"/>
              <a:buFont typeface="Arial"/>
              <a:buNone/>
            </a:pPr>
            <a:r>
              <a:rPr b="0" i="0" lang="en-GB" sz="600" u="none" cap="none" strike="noStrike">
                <a:solidFill>
                  <a:schemeClr val="dk1"/>
                </a:solidFill>
                <a:latin typeface="Trebuchet MS"/>
                <a:ea typeface="Trebuchet MS"/>
                <a:cs typeface="Trebuchet MS"/>
                <a:sym typeface="Trebuchet MS"/>
              </a:rPr>
              <a:t>Geography</a:t>
            </a:r>
            <a:endParaRPr b="0" i="0" sz="1400" u="none" cap="none" strike="noStrike">
              <a:solidFill>
                <a:srgbClr val="000000"/>
              </a:solidFill>
              <a:latin typeface="Arial"/>
              <a:ea typeface="Arial"/>
              <a:cs typeface="Arial"/>
              <a:sym typeface="Arial"/>
            </a:endParaRPr>
          </a:p>
        </p:txBody>
      </p:sp>
      <p:sp>
        <p:nvSpPr>
          <p:cNvPr id="416" name="Google Shape;416;p11"/>
          <p:cNvSpPr/>
          <p:nvPr/>
        </p:nvSpPr>
        <p:spPr>
          <a:xfrm>
            <a:off x="9598511" y="1438621"/>
            <a:ext cx="824367" cy="720080"/>
          </a:xfrm>
          <a:prstGeom prst="hexagon">
            <a:avLst>
              <a:gd fmla="val 25000" name="adj"/>
              <a:gd fmla="val 115470" name="vf"/>
            </a:avLst>
          </a:prstGeom>
          <a:solidFill>
            <a:srgbClr val="B2A0C7"/>
          </a:solidFill>
          <a:ln cap="flat" cmpd="sng" w="9525">
            <a:solidFill>
              <a:srgbClr val="395E89"/>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800"/>
              <a:buFont typeface="Arial"/>
              <a:buNone/>
            </a:pPr>
            <a:r>
              <a:rPr b="0" i="0" lang="en-GB" sz="800" u="none" cap="none" strike="noStrike">
                <a:solidFill>
                  <a:schemeClr val="dk1"/>
                </a:solidFill>
                <a:latin typeface="Trebuchet MS"/>
                <a:ea typeface="Trebuchet MS"/>
                <a:cs typeface="Trebuchet MS"/>
                <a:sym typeface="Trebuchet MS"/>
              </a:rPr>
              <a:t>History</a:t>
            </a:r>
            <a:endParaRPr b="0" i="0" sz="1400" u="none" cap="none" strike="noStrike">
              <a:solidFill>
                <a:srgbClr val="000000"/>
              </a:solidFill>
              <a:latin typeface="Arial"/>
              <a:ea typeface="Arial"/>
              <a:cs typeface="Arial"/>
              <a:sym typeface="Arial"/>
            </a:endParaRPr>
          </a:p>
        </p:txBody>
      </p:sp>
      <p:sp>
        <p:nvSpPr>
          <p:cNvPr id="417" name="Google Shape;417;p11"/>
          <p:cNvSpPr/>
          <p:nvPr/>
        </p:nvSpPr>
        <p:spPr>
          <a:xfrm>
            <a:off x="6325564" y="5146766"/>
            <a:ext cx="824367" cy="720080"/>
          </a:xfrm>
          <a:prstGeom prst="hexagon">
            <a:avLst>
              <a:gd fmla="val 25000" name="adj"/>
              <a:gd fmla="val 115470" name="vf"/>
            </a:avLst>
          </a:prstGeom>
          <a:solidFill>
            <a:srgbClr val="8CB3E3"/>
          </a:solidFill>
          <a:ln cap="flat" cmpd="sng" w="9525">
            <a:solidFill>
              <a:srgbClr val="395E89"/>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800"/>
              <a:buFont typeface="Arial"/>
              <a:buNone/>
            </a:pPr>
            <a:r>
              <a:rPr b="0" i="0" lang="en-GB" sz="800" u="none" cap="none" strike="noStrike">
                <a:solidFill>
                  <a:schemeClr val="dk1"/>
                </a:solidFill>
                <a:latin typeface="Trebuchet MS"/>
                <a:ea typeface="Trebuchet MS"/>
                <a:cs typeface="Trebuchet MS"/>
                <a:sym typeface="Trebuchet MS"/>
              </a:rPr>
              <a:t>Drama</a:t>
            </a:r>
            <a:endParaRPr b="0" i="0" sz="14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800"/>
              <a:buFont typeface="Arial"/>
              <a:buNone/>
            </a:pPr>
            <a:r>
              <a:rPr b="0" i="0" lang="en-GB" sz="800" u="none" cap="none" strike="noStrike">
                <a:solidFill>
                  <a:schemeClr val="dk1"/>
                </a:solidFill>
                <a:latin typeface="Trebuchet MS"/>
                <a:ea typeface="Trebuchet MS"/>
                <a:cs typeface="Trebuchet MS"/>
                <a:sym typeface="Trebuchet MS"/>
              </a:rPr>
              <a:t>(KS3)</a:t>
            </a:r>
            <a:endParaRPr b="0" i="0" sz="800" u="none" cap="none" strike="noStrike">
              <a:solidFill>
                <a:schemeClr val="dk1"/>
              </a:solidFill>
              <a:latin typeface="Trebuchet MS"/>
              <a:ea typeface="Trebuchet MS"/>
              <a:cs typeface="Trebuchet MS"/>
              <a:sym typeface="Trebuchet MS"/>
            </a:endParaRPr>
          </a:p>
        </p:txBody>
      </p:sp>
      <p:sp>
        <p:nvSpPr>
          <p:cNvPr id="418" name="Google Shape;418;p11"/>
          <p:cNvSpPr/>
          <p:nvPr/>
        </p:nvSpPr>
        <p:spPr>
          <a:xfrm>
            <a:off x="3076784" y="2466659"/>
            <a:ext cx="824367" cy="720080"/>
          </a:xfrm>
          <a:prstGeom prst="hexagon">
            <a:avLst>
              <a:gd fmla="val 25000" name="adj"/>
              <a:gd fmla="val 115470" name="vf"/>
            </a:avLst>
          </a:prstGeom>
          <a:solidFill>
            <a:srgbClr val="FF0000"/>
          </a:solidFill>
          <a:ln cap="flat" cmpd="sng" w="9525">
            <a:solidFill>
              <a:srgbClr val="395E89"/>
            </a:solidFill>
            <a:prstDash val="dot"/>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800"/>
              <a:buFont typeface="Arial"/>
              <a:buNone/>
            </a:pPr>
            <a:r>
              <a:rPr b="0" i="0" lang="en-GB" sz="800" u="none" cap="none" strike="noStrike">
                <a:solidFill>
                  <a:schemeClr val="dk1"/>
                </a:solidFill>
                <a:latin typeface="Trebuchet MS"/>
                <a:ea typeface="Trebuchet MS"/>
                <a:cs typeface="Trebuchet MS"/>
                <a:sym typeface="Trebuchet MS"/>
              </a:rPr>
              <a:t>SMSC &amp;</a:t>
            </a:r>
            <a:endParaRPr b="0" i="0" sz="14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800"/>
              <a:buFont typeface="Arial"/>
              <a:buNone/>
            </a:pPr>
            <a:r>
              <a:rPr b="0" i="0" lang="en-GB" sz="800" u="none" cap="none" strike="noStrike">
                <a:solidFill>
                  <a:schemeClr val="dk1"/>
                </a:solidFill>
                <a:latin typeface="Trebuchet MS"/>
                <a:ea typeface="Trebuchet MS"/>
                <a:cs typeface="Trebuchet MS"/>
                <a:sym typeface="Trebuchet MS"/>
              </a:rPr>
              <a:t>British values</a:t>
            </a:r>
            <a:endParaRPr b="0" i="0" sz="800" u="none" cap="none" strike="noStrike">
              <a:solidFill>
                <a:schemeClr val="dk1"/>
              </a:solidFill>
              <a:latin typeface="Trebuchet MS"/>
              <a:ea typeface="Trebuchet MS"/>
              <a:cs typeface="Trebuchet MS"/>
              <a:sym typeface="Trebuchet MS"/>
            </a:endParaRPr>
          </a:p>
        </p:txBody>
      </p:sp>
      <p:sp>
        <p:nvSpPr>
          <p:cNvPr id="419" name="Google Shape;419;p11"/>
          <p:cNvSpPr/>
          <p:nvPr/>
        </p:nvSpPr>
        <p:spPr>
          <a:xfrm>
            <a:off x="7578570" y="671826"/>
            <a:ext cx="824367" cy="720080"/>
          </a:xfrm>
          <a:prstGeom prst="hexagon">
            <a:avLst>
              <a:gd fmla="val 25000" name="adj"/>
              <a:gd fmla="val 115470" name="vf"/>
            </a:avLst>
          </a:prstGeom>
          <a:solidFill>
            <a:schemeClr val="accent3"/>
          </a:solidFill>
          <a:ln cap="flat" cmpd="sng" w="9525">
            <a:solidFill>
              <a:srgbClr val="395E89"/>
            </a:solidFill>
            <a:prstDash val="dot"/>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600"/>
              <a:buFont typeface="Arial"/>
              <a:buNone/>
            </a:pPr>
            <a:r>
              <a:rPr b="0" i="0" lang="en-GB" sz="600" u="none" cap="none" strike="noStrike">
                <a:solidFill>
                  <a:schemeClr val="dk1"/>
                </a:solidFill>
                <a:latin typeface="Trebuchet MS"/>
                <a:ea typeface="Trebuchet MS"/>
                <a:cs typeface="Trebuchet MS"/>
                <a:sym typeface="Trebuchet MS"/>
              </a:rPr>
              <a:t> SALT input</a:t>
            </a:r>
            <a:endParaRPr b="0" i="0" sz="600" u="none" cap="none" strike="noStrike">
              <a:solidFill>
                <a:schemeClr val="dk1"/>
              </a:solidFill>
              <a:latin typeface="Trebuchet MS"/>
              <a:ea typeface="Trebuchet MS"/>
              <a:cs typeface="Trebuchet MS"/>
              <a:sym typeface="Trebuchet MS"/>
            </a:endParaRPr>
          </a:p>
        </p:txBody>
      </p:sp>
      <p:sp>
        <p:nvSpPr>
          <p:cNvPr id="420" name="Google Shape;420;p11"/>
          <p:cNvSpPr/>
          <p:nvPr/>
        </p:nvSpPr>
        <p:spPr>
          <a:xfrm>
            <a:off x="7017762" y="5490702"/>
            <a:ext cx="824367" cy="720080"/>
          </a:xfrm>
          <a:prstGeom prst="hexagon">
            <a:avLst>
              <a:gd fmla="val 25000" name="adj"/>
              <a:gd fmla="val 115470" name="vf"/>
            </a:avLst>
          </a:prstGeom>
          <a:solidFill>
            <a:srgbClr val="8CB3E3"/>
          </a:solidFill>
          <a:ln cap="flat" cmpd="sng" w="9525">
            <a:solidFill>
              <a:srgbClr val="395E89"/>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800"/>
              <a:buFont typeface="Arial"/>
              <a:buNone/>
            </a:pPr>
            <a:r>
              <a:rPr b="0" i="0" lang="en-GB" sz="800" u="none" cap="none" strike="noStrike">
                <a:solidFill>
                  <a:schemeClr val="dk1"/>
                </a:solidFill>
                <a:latin typeface="Trebuchet MS"/>
                <a:ea typeface="Trebuchet MS"/>
                <a:cs typeface="Trebuchet MS"/>
                <a:sym typeface="Trebuchet MS"/>
              </a:rPr>
              <a:t>Dance</a:t>
            </a:r>
            <a:endParaRPr b="0" i="0" sz="14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800"/>
              <a:buFont typeface="Arial"/>
              <a:buNone/>
            </a:pPr>
            <a:r>
              <a:rPr b="0" i="0" lang="en-GB" sz="800" u="none" cap="none" strike="noStrike">
                <a:solidFill>
                  <a:schemeClr val="dk1"/>
                </a:solidFill>
                <a:latin typeface="Trebuchet MS"/>
                <a:ea typeface="Trebuchet MS"/>
                <a:cs typeface="Trebuchet MS"/>
                <a:sym typeface="Trebuchet MS"/>
              </a:rPr>
              <a:t>(KS3)</a:t>
            </a:r>
            <a:endParaRPr b="0" i="0" sz="800" u="none" cap="none" strike="noStrike">
              <a:solidFill>
                <a:schemeClr val="dk1"/>
              </a:solidFill>
              <a:latin typeface="Trebuchet MS"/>
              <a:ea typeface="Trebuchet MS"/>
              <a:cs typeface="Trebuchet MS"/>
              <a:sym typeface="Trebuchet MS"/>
            </a:endParaRPr>
          </a:p>
        </p:txBody>
      </p:sp>
      <p:sp>
        <p:nvSpPr>
          <p:cNvPr id="421" name="Google Shape;421;p11"/>
          <p:cNvSpPr/>
          <p:nvPr/>
        </p:nvSpPr>
        <p:spPr>
          <a:xfrm>
            <a:off x="4292394" y="5427415"/>
            <a:ext cx="824367" cy="720080"/>
          </a:xfrm>
          <a:prstGeom prst="hexagon">
            <a:avLst>
              <a:gd fmla="val 25000" name="adj"/>
              <a:gd fmla="val 115470" name="vf"/>
            </a:avLst>
          </a:prstGeom>
          <a:solidFill>
            <a:srgbClr val="8CB3E3"/>
          </a:solidFill>
          <a:ln cap="flat" cmpd="sng" w="9525">
            <a:solidFill>
              <a:srgbClr val="395E89"/>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600"/>
              <a:buFont typeface="Arial"/>
              <a:buNone/>
            </a:pPr>
            <a:r>
              <a:rPr b="0" i="0" lang="en-GB" sz="600" u="none" cap="none" strike="noStrike">
                <a:solidFill>
                  <a:schemeClr val="dk1"/>
                </a:solidFill>
                <a:latin typeface="Trebuchet MS"/>
                <a:ea typeface="Trebuchet MS"/>
                <a:cs typeface="Trebuchet MS"/>
                <a:sym typeface="Trebuchet MS"/>
              </a:rPr>
              <a:t>Swimming</a:t>
            </a:r>
            <a:endParaRPr b="0" i="0" sz="600" u="none" cap="none" strike="noStrike">
              <a:solidFill>
                <a:schemeClr val="dk1"/>
              </a:solidFill>
              <a:latin typeface="Trebuchet MS"/>
              <a:ea typeface="Trebuchet MS"/>
              <a:cs typeface="Trebuchet MS"/>
              <a:sym typeface="Trebuchet MS"/>
            </a:endParaRPr>
          </a:p>
        </p:txBody>
      </p:sp>
      <p:sp>
        <p:nvSpPr>
          <p:cNvPr id="422" name="Google Shape;422;p11"/>
          <p:cNvSpPr/>
          <p:nvPr/>
        </p:nvSpPr>
        <p:spPr>
          <a:xfrm>
            <a:off x="0" y="21384"/>
            <a:ext cx="3896032" cy="893016"/>
          </a:xfrm>
          <a:prstGeom prst="rect">
            <a:avLst/>
          </a:prstGeom>
          <a:solidFill>
            <a:srgbClr val="F2DAD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rPr b="0" i="0" lang="en-GB" sz="1800" u="none" cap="none" strike="noStrike">
                <a:solidFill>
                  <a:srgbClr val="000000"/>
                </a:solidFill>
                <a:latin typeface="Trebuchet MS"/>
                <a:ea typeface="Trebuchet MS"/>
                <a:cs typeface="Trebuchet MS"/>
                <a:sym typeface="Trebuchet MS"/>
              </a:rPr>
              <a:t>Areas of learning</a:t>
            </a:r>
            <a:endParaRPr b="0" i="0" sz="14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800"/>
              <a:buFont typeface="Arial"/>
              <a:buNone/>
            </a:pPr>
            <a:r>
              <a:rPr b="0" i="0" lang="en-GB" sz="1800" u="none" cap="none" strike="noStrike">
                <a:solidFill>
                  <a:srgbClr val="000000"/>
                </a:solidFill>
                <a:latin typeface="Trebuchet MS"/>
                <a:ea typeface="Trebuchet MS"/>
                <a:cs typeface="Trebuchet MS"/>
                <a:sym typeface="Trebuchet MS"/>
              </a:rPr>
              <a:t>Formal Curriculum KS2 and KS3 </a:t>
            </a:r>
            <a:endParaRPr b="0" i="0" sz="1400" u="none" cap="none" strike="noStrike">
              <a:solidFill>
                <a:srgbClr val="000000"/>
              </a:solidFill>
              <a:latin typeface="Arial"/>
              <a:ea typeface="Arial"/>
              <a:cs typeface="Arial"/>
              <a:sym typeface="Arial"/>
            </a:endParaRPr>
          </a:p>
        </p:txBody>
      </p:sp>
      <p:sp>
        <p:nvSpPr>
          <p:cNvPr id="423" name="Google Shape;423;p11"/>
          <p:cNvSpPr/>
          <p:nvPr/>
        </p:nvSpPr>
        <p:spPr>
          <a:xfrm>
            <a:off x="8873654" y="4036340"/>
            <a:ext cx="866148" cy="720080"/>
          </a:xfrm>
          <a:prstGeom prst="hexagon">
            <a:avLst>
              <a:gd fmla="val 25000" name="adj"/>
              <a:gd fmla="val 115470" name="vf"/>
            </a:avLst>
          </a:prstGeom>
          <a:solidFill>
            <a:srgbClr val="FABF8E"/>
          </a:solidFill>
          <a:ln cap="flat" cmpd="sng" w="9525">
            <a:solidFill>
              <a:srgbClr val="395E89"/>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700"/>
              <a:buFont typeface="Arial"/>
              <a:buNone/>
            </a:pPr>
            <a:r>
              <a:rPr b="0" i="0" lang="en-GB" sz="700" u="none" cap="none" strike="noStrike">
                <a:solidFill>
                  <a:schemeClr val="dk1"/>
                </a:solidFill>
                <a:latin typeface="Trebuchet MS"/>
                <a:ea typeface="Trebuchet MS"/>
                <a:cs typeface="Trebuchet MS"/>
                <a:sym typeface="Trebuchet MS"/>
              </a:rPr>
              <a:t>Indepen-</a:t>
            </a:r>
            <a:endParaRPr b="0" i="0" sz="700" u="none" cap="none" strike="noStrike">
              <a:solidFill>
                <a:schemeClr val="dk1"/>
              </a:solidFill>
              <a:latin typeface="Trebuchet MS"/>
              <a:ea typeface="Trebuchet MS"/>
              <a:cs typeface="Trebuchet MS"/>
              <a:sym typeface="Trebuchet MS"/>
            </a:endParaRPr>
          </a:p>
          <a:p>
            <a:pPr indent="0" lvl="0" marL="0" marR="0" rtl="0" algn="ctr">
              <a:lnSpc>
                <a:spcPct val="100000"/>
              </a:lnSpc>
              <a:spcBef>
                <a:spcPts val="0"/>
              </a:spcBef>
              <a:spcAft>
                <a:spcPts val="0"/>
              </a:spcAft>
              <a:buClr>
                <a:srgbClr val="000000"/>
              </a:buClr>
              <a:buSzPts val="700"/>
              <a:buFont typeface="Arial"/>
              <a:buNone/>
            </a:pPr>
            <a:r>
              <a:rPr b="0" i="0" lang="en-GB" sz="700" u="none" cap="none" strike="noStrike">
                <a:solidFill>
                  <a:schemeClr val="dk1"/>
                </a:solidFill>
                <a:latin typeface="Trebuchet MS"/>
                <a:ea typeface="Trebuchet MS"/>
                <a:cs typeface="Trebuchet MS"/>
                <a:sym typeface="Trebuchet MS"/>
              </a:rPr>
              <a:t>dent living skills </a:t>
            </a:r>
            <a:endParaRPr b="0" i="0" sz="14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700"/>
              <a:buFont typeface="Arial"/>
              <a:buNone/>
            </a:pPr>
            <a:r>
              <a:t/>
            </a:r>
            <a:endParaRPr b="0" i="0" sz="700" u="none" cap="none" strike="noStrike">
              <a:solidFill>
                <a:schemeClr val="dk1"/>
              </a:solidFill>
              <a:latin typeface="Trebuchet MS"/>
              <a:ea typeface="Trebuchet MS"/>
              <a:cs typeface="Trebuchet MS"/>
              <a:sym typeface="Trebuchet MS"/>
            </a:endParaRPr>
          </a:p>
        </p:txBody>
      </p:sp>
      <p:sp>
        <p:nvSpPr>
          <p:cNvPr id="424" name="Google Shape;424;p11"/>
          <p:cNvSpPr/>
          <p:nvPr/>
        </p:nvSpPr>
        <p:spPr>
          <a:xfrm>
            <a:off x="3665003" y="3676777"/>
            <a:ext cx="824367" cy="720080"/>
          </a:xfrm>
          <a:prstGeom prst="hexagon">
            <a:avLst>
              <a:gd fmla="val 25000" name="adj"/>
              <a:gd fmla="val 115470" name="vf"/>
            </a:avLst>
          </a:prstGeom>
          <a:solidFill>
            <a:srgbClr val="FFCC00"/>
          </a:solidFill>
          <a:ln cap="flat" cmpd="sng" w="9525">
            <a:solidFill>
              <a:srgbClr val="395E89"/>
            </a:solidFill>
            <a:prstDash val="dash"/>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800"/>
              <a:buFont typeface="Arial"/>
              <a:buNone/>
            </a:pPr>
            <a:r>
              <a:rPr b="0" i="0" lang="en-GB" sz="800" u="none" cap="none" strike="noStrike">
                <a:solidFill>
                  <a:schemeClr val="dk1"/>
                </a:solidFill>
                <a:latin typeface="Trebuchet MS"/>
                <a:ea typeface="Trebuchet MS"/>
                <a:cs typeface="Trebuchet MS"/>
                <a:sym typeface="Trebuchet MS"/>
              </a:rPr>
              <a:t>PSHE/C</a:t>
            </a:r>
            <a:endParaRPr b="0" i="0" sz="14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800"/>
              <a:buFont typeface="Arial"/>
              <a:buNone/>
            </a:pPr>
            <a:r>
              <a:t/>
            </a:r>
            <a:endParaRPr b="0" i="0" sz="800" u="none" cap="none" strike="noStrike">
              <a:solidFill>
                <a:schemeClr val="dk1"/>
              </a:solidFill>
              <a:latin typeface="Trebuchet MS"/>
              <a:ea typeface="Trebuchet MS"/>
              <a:cs typeface="Trebuchet MS"/>
              <a:sym typeface="Trebuchet MS"/>
            </a:endParaRPr>
          </a:p>
        </p:txBody>
      </p:sp>
      <p:sp>
        <p:nvSpPr>
          <p:cNvPr id="425" name="Google Shape;425;p11"/>
          <p:cNvSpPr/>
          <p:nvPr/>
        </p:nvSpPr>
        <p:spPr>
          <a:xfrm>
            <a:off x="2358311" y="2177287"/>
            <a:ext cx="824367" cy="720080"/>
          </a:xfrm>
          <a:prstGeom prst="hexagon">
            <a:avLst>
              <a:gd fmla="val 25000" name="adj"/>
              <a:gd fmla="val 115470" name="vf"/>
            </a:avLst>
          </a:prstGeom>
          <a:solidFill>
            <a:srgbClr val="FF0000"/>
          </a:solidFill>
          <a:ln cap="flat" cmpd="sng" w="9525">
            <a:solidFill>
              <a:srgbClr val="395E89"/>
            </a:solidFill>
            <a:prstDash val="dot"/>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800"/>
              <a:buFont typeface="Arial"/>
              <a:buNone/>
            </a:pPr>
            <a:r>
              <a:rPr b="0" i="0" lang="en-GB" sz="800" u="none" cap="none" strike="noStrike">
                <a:solidFill>
                  <a:schemeClr val="dk1"/>
                </a:solidFill>
                <a:latin typeface="Trebuchet MS"/>
                <a:ea typeface="Trebuchet MS"/>
                <a:cs typeface="Trebuchet MS"/>
                <a:sym typeface="Trebuchet MS"/>
              </a:rPr>
              <a:t>RSE</a:t>
            </a:r>
            <a:endParaRPr b="0" i="0" sz="800" u="none" cap="none" strike="noStrike">
              <a:solidFill>
                <a:schemeClr val="dk1"/>
              </a:solidFill>
              <a:latin typeface="Trebuchet MS"/>
              <a:ea typeface="Trebuchet MS"/>
              <a:cs typeface="Trebuchet MS"/>
              <a:sym typeface="Trebuchet MS"/>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29" name="Shape 429"/>
        <p:cNvGrpSpPr/>
        <p:nvPr/>
      </p:nvGrpSpPr>
      <p:grpSpPr>
        <a:xfrm>
          <a:off x="0" y="0"/>
          <a:ext cx="0" cy="0"/>
          <a:chOff x="0" y="0"/>
          <a:chExt cx="0" cy="0"/>
        </a:xfrm>
      </p:grpSpPr>
      <p:sp>
        <p:nvSpPr>
          <p:cNvPr id="430" name="Google Shape;430;p12"/>
          <p:cNvSpPr/>
          <p:nvPr/>
        </p:nvSpPr>
        <p:spPr>
          <a:xfrm>
            <a:off x="4545707" y="3450311"/>
            <a:ext cx="951901" cy="802511"/>
          </a:xfrm>
          <a:prstGeom prst="ellipse">
            <a:avLst/>
          </a:prstGeom>
          <a:solidFill>
            <a:srgbClr val="FFCC00"/>
          </a:solidFill>
          <a:ln cap="flat" cmpd="sng" w="9525">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800"/>
              <a:buFont typeface="Arial"/>
              <a:buNone/>
            </a:pPr>
            <a:r>
              <a:rPr b="1" i="0" lang="en-GB" sz="800" u="none" cap="none" strike="noStrike">
                <a:solidFill>
                  <a:schemeClr val="dk1"/>
                </a:solidFill>
                <a:latin typeface="Trebuchet MS"/>
                <a:ea typeface="Trebuchet MS"/>
                <a:cs typeface="Trebuchet MS"/>
                <a:sym typeface="Trebuchet MS"/>
              </a:rPr>
              <a:t>Transition </a:t>
            </a:r>
            <a:endParaRPr b="0" i="0" sz="1400" u="none" cap="none" strike="noStrike">
              <a:solidFill>
                <a:srgbClr val="000000"/>
              </a:solidFill>
              <a:latin typeface="Arial"/>
              <a:ea typeface="Arial"/>
              <a:cs typeface="Arial"/>
              <a:sym typeface="Arial"/>
            </a:endParaRPr>
          </a:p>
        </p:txBody>
      </p:sp>
      <p:sp>
        <p:nvSpPr>
          <p:cNvPr id="431" name="Google Shape;431;p12"/>
          <p:cNvSpPr/>
          <p:nvPr/>
        </p:nvSpPr>
        <p:spPr>
          <a:xfrm>
            <a:off x="6555337" y="3444553"/>
            <a:ext cx="904242" cy="827622"/>
          </a:xfrm>
          <a:prstGeom prst="ellipse">
            <a:avLst/>
          </a:prstGeom>
          <a:solidFill>
            <a:srgbClr val="FABF8E"/>
          </a:solidFill>
          <a:ln cap="flat" cmpd="sng" w="9525">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800"/>
              <a:buFont typeface="Arial"/>
              <a:buNone/>
            </a:pPr>
            <a:r>
              <a:rPr b="1" i="0" lang="en-GB" sz="800" u="none" cap="none" strike="noStrike">
                <a:solidFill>
                  <a:schemeClr val="dk1"/>
                </a:solidFill>
                <a:latin typeface="Trebuchet MS"/>
                <a:ea typeface="Trebuchet MS"/>
                <a:cs typeface="Trebuchet MS"/>
                <a:sym typeface="Trebuchet MS"/>
              </a:rPr>
              <a:t>Indepen-dence </a:t>
            </a:r>
            <a:endParaRPr b="0" i="0" sz="1400" u="none" cap="none" strike="noStrike">
              <a:solidFill>
                <a:srgbClr val="000000"/>
              </a:solidFill>
              <a:latin typeface="Arial"/>
              <a:ea typeface="Arial"/>
              <a:cs typeface="Arial"/>
              <a:sym typeface="Arial"/>
            </a:endParaRPr>
          </a:p>
        </p:txBody>
      </p:sp>
      <p:sp>
        <p:nvSpPr>
          <p:cNvPr id="432" name="Google Shape;432;p12"/>
          <p:cNvSpPr/>
          <p:nvPr/>
        </p:nvSpPr>
        <p:spPr>
          <a:xfrm>
            <a:off x="4495181" y="2373923"/>
            <a:ext cx="873156" cy="812817"/>
          </a:xfrm>
          <a:prstGeom prst="ellipse">
            <a:avLst/>
          </a:prstGeom>
          <a:solidFill>
            <a:srgbClr val="FF0000"/>
          </a:solidFill>
          <a:ln cap="flat" cmpd="sng" w="9525">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900"/>
              <a:buFont typeface="Arial"/>
              <a:buNone/>
            </a:pPr>
            <a:r>
              <a:rPr b="1" i="0" lang="en-GB" sz="900" u="none" cap="none" strike="noStrike">
                <a:solidFill>
                  <a:schemeClr val="dk1"/>
                </a:solidFill>
                <a:latin typeface="Trebuchet MS"/>
                <a:ea typeface="Trebuchet MS"/>
                <a:cs typeface="Trebuchet MS"/>
                <a:sym typeface="Trebuchet MS"/>
              </a:rPr>
              <a:t>Relating and inter-</a:t>
            </a:r>
            <a:endParaRPr b="1" i="0" sz="900" u="none" cap="none" strike="noStrike">
              <a:solidFill>
                <a:schemeClr val="dk1"/>
              </a:solidFill>
              <a:latin typeface="Trebuchet MS"/>
              <a:ea typeface="Trebuchet MS"/>
              <a:cs typeface="Trebuchet MS"/>
              <a:sym typeface="Trebuchet MS"/>
            </a:endParaRPr>
          </a:p>
          <a:p>
            <a:pPr indent="0" lvl="0" marL="0" marR="0" rtl="0" algn="ctr">
              <a:lnSpc>
                <a:spcPct val="100000"/>
              </a:lnSpc>
              <a:spcBef>
                <a:spcPts val="0"/>
              </a:spcBef>
              <a:spcAft>
                <a:spcPts val="0"/>
              </a:spcAft>
              <a:buClr>
                <a:srgbClr val="000000"/>
              </a:buClr>
              <a:buSzPts val="900"/>
              <a:buFont typeface="Arial"/>
              <a:buNone/>
            </a:pPr>
            <a:r>
              <a:rPr b="1" i="0" lang="en-GB" sz="900" u="none" cap="none" strike="noStrike">
                <a:solidFill>
                  <a:schemeClr val="dk1"/>
                </a:solidFill>
                <a:latin typeface="Trebuchet MS"/>
                <a:ea typeface="Trebuchet MS"/>
                <a:cs typeface="Trebuchet MS"/>
                <a:sym typeface="Trebuchet MS"/>
              </a:rPr>
              <a:t>acting</a:t>
            </a:r>
            <a:endParaRPr b="0" i="0" sz="1400" u="none" cap="none" strike="noStrike">
              <a:solidFill>
                <a:srgbClr val="000000"/>
              </a:solidFill>
              <a:latin typeface="Arial"/>
              <a:ea typeface="Arial"/>
              <a:cs typeface="Arial"/>
              <a:sym typeface="Arial"/>
            </a:endParaRPr>
          </a:p>
        </p:txBody>
      </p:sp>
      <p:sp>
        <p:nvSpPr>
          <p:cNvPr id="433" name="Google Shape;433;p12"/>
          <p:cNvSpPr/>
          <p:nvPr/>
        </p:nvSpPr>
        <p:spPr>
          <a:xfrm>
            <a:off x="6683515" y="2477919"/>
            <a:ext cx="873395" cy="775015"/>
          </a:xfrm>
          <a:prstGeom prst="ellipse">
            <a:avLst/>
          </a:prstGeom>
          <a:solidFill>
            <a:srgbClr val="B2A0C7"/>
          </a:solidFill>
          <a:ln cap="flat" cmpd="sng" w="9525">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800"/>
              <a:buFont typeface="Arial"/>
              <a:buNone/>
            </a:pPr>
            <a:r>
              <a:rPr b="1" i="0" lang="en-GB" sz="800" u="none" cap="none" strike="noStrike">
                <a:solidFill>
                  <a:schemeClr val="dk1"/>
                </a:solidFill>
                <a:latin typeface="Trebuchet MS"/>
                <a:ea typeface="Trebuchet MS"/>
                <a:cs typeface="Trebuchet MS"/>
                <a:sym typeface="Trebuchet MS"/>
              </a:rPr>
              <a:t>Learning and under-</a:t>
            </a:r>
            <a:endParaRPr b="1" i="0" sz="800" u="none" cap="none" strike="noStrike">
              <a:solidFill>
                <a:schemeClr val="dk1"/>
              </a:solidFill>
              <a:latin typeface="Trebuchet MS"/>
              <a:ea typeface="Trebuchet MS"/>
              <a:cs typeface="Trebuchet MS"/>
              <a:sym typeface="Trebuchet MS"/>
            </a:endParaRPr>
          </a:p>
          <a:p>
            <a:pPr indent="0" lvl="0" marL="0" marR="0" rtl="0" algn="ctr">
              <a:lnSpc>
                <a:spcPct val="100000"/>
              </a:lnSpc>
              <a:spcBef>
                <a:spcPts val="0"/>
              </a:spcBef>
              <a:spcAft>
                <a:spcPts val="0"/>
              </a:spcAft>
              <a:buClr>
                <a:srgbClr val="000000"/>
              </a:buClr>
              <a:buSzPts val="800"/>
              <a:buFont typeface="Arial"/>
              <a:buNone/>
            </a:pPr>
            <a:r>
              <a:rPr b="1" i="0" lang="en-GB" sz="800" u="none" cap="none" strike="noStrike">
                <a:solidFill>
                  <a:schemeClr val="dk1"/>
                </a:solidFill>
                <a:latin typeface="Trebuchet MS"/>
                <a:ea typeface="Trebuchet MS"/>
                <a:cs typeface="Trebuchet MS"/>
                <a:sym typeface="Trebuchet MS"/>
              </a:rPr>
              <a:t>standing </a:t>
            </a:r>
            <a:endParaRPr b="1" i="0" sz="800" u="none" cap="none" strike="noStrike">
              <a:solidFill>
                <a:schemeClr val="dk1"/>
              </a:solidFill>
              <a:latin typeface="Trebuchet MS"/>
              <a:ea typeface="Trebuchet MS"/>
              <a:cs typeface="Trebuchet MS"/>
              <a:sym typeface="Trebuchet MS"/>
            </a:endParaRPr>
          </a:p>
        </p:txBody>
      </p:sp>
      <p:sp>
        <p:nvSpPr>
          <p:cNvPr id="434" name="Google Shape;434;p12"/>
          <p:cNvSpPr/>
          <p:nvPr/>
        </p:nvSpPr>
        <p:spPr>
          <a:xfrm>
            <a:off x="5553945" y="3837817"/>
            <a:ext cx="951901" cy="849096"/>
          </a:xfrm>
          <a:prstGeom prst="ellipse">
            <a:avLst/>
          </a:prstGeom>
          <a:solidFill>
            <a:srgbClr val="8CB3E3"/>
          </a:solidFill>
          <a:ln cap="flat" cmpd="sng" w="9525">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800"/>
              <a:buFont typeface="Arial"/>
              <a:buNone/>
            </a:pPr>
            <a:r>
              <a:rPr b="1" i="0" lang="en-GB" sz="800" u="none" cap="none" strike="noStrike">
                <a:solidFill>
                  <a:schemeClr val="dk1"/>
                </a:solidFill>
                <a:latin typeface="Trebuchet MS"/>
                <a:ea typeface="Trebuchet MS"/>
                <a:cs typeface="Trebuchet MS"/>
                <a:sym typeface="Trebuchet MS"/>
              </a:rPr>
              <a:t>Leisure and well being </a:t>
            </a:r>
            <a:endParaRPr b="0" i="0" sz="1400" u="none" cap="none" strike="noStrike">
              <a:solidFill>
                <a:srgbClr val="000000"/>
              </a:solidFill>
              <a:latin typeface="Arial"/>
              <a:ea typeface="Arial"/>
              <a:cs typeface="Arial"/>
              <a:sym typeface="Arial"/>
            </a:endParaRPr>
          </a:p>
        </p:txBody>
      </p:sp>
      <p:sp>
        <p:nvSpPr>
          <p:cNvPr id="435" name="Google Shape;435;p12"/>
          <p:cNvSpPr/>
          <p:nvPr/>
        </p:nvSpPr>
        <p:spPr>
          <a:xfrm>
            <a:off x="5503915" y="1808512"/>
            <a:ext cx="873311" cy="777514"/>
          </a:xfrm>
          <a:prstGeom prst="ellipse">
            <a:avLst/>
          </a:prstGeom>
          <a:solidFill>
            <a:schemeClr val="accent3"/>
          </a:solidFill>
          <a:ln cap="flat" cmpd="sng" w="9525">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800"/>
              <a:buFont typeface="Arial"/>
              <a:buNone/>
            </a:pPr>
            <a:r>
              <a:rPr b="0" i="0" lang="en-GB" sz="800" u="none" cap="none" strike="noStrike">
                <a:solidFill>
                  <a:schemeClr val="dk1"/>
                </a:solidFill>
                <a:latin typeface="Trebuchet MS"/>
                <a:ea typeface="Trebuchet MS"/>
                <a:cs typeface="Trebuchet MS"/>
                <a:sym typeface="Trebuchet MS"/>
              </a:rPr>
              <a:t>Communi-cation </a:t>
            </a:r>
            <a:endParaRPr b="0" i="0" sz="1400" u="none" cap="none" strike="noStrike">
              <a:solidFill>
                <a:srgbClr val="000000"/>
              </a:solidFill>
              <a:latin typeface="Arial"/>
              <a:ea typeface="Arial"/>
              <a:cs typeface="Arial"/>
              <a:sym typeface="Arial"/>
            </a:endParaRPr>
          </a:p>
        </p:txBody>
      </p:sp>
      <p:cxnSp>
        <p:nvCxnSpPr>
          <p:cNvPr id="436" name="Google Shape;436;p12"/>
          <p:cNvCxnSpPr/>
          <p:nvPr/>
        </p:nvCxnSpPr>
        <p:spPr>
          <a:xfrm rot="10800000">
            <a:off x="6008195" y="3565875"/>
            <a:ext cx="0" cy="295174"/>
          </a:xfrm>
          <a:prstGeom prst="straightConnector1">
            <a:avLst/>
          </a:prstGeom>
          <a:noFill/>
          <a:ln cap="flat" cmpd="sng" w="9525">
            <a:solidFill>
              <a:schemeClr val="dk1"/>
            </a:solidFill>
            <a:prstDash val="dash"/>
            <a:round/>
            <a:headEnd len="sm" w="sm" type="none"/>
            <a:tailEnd len="sm" w="sm" type="none"/>
          </a:ln>
        </p:spPr>
      </p:cxnSp>
      <p:cxnSp>
        <p:nvCxnSpPr>
          <p:cNvPr id="437" name="Google Shape;437;p12"/>
          <p:cNvCxnSpPr/>
          <p:nvPr/>
        </p:nvCxnSpPr>
        <p:spPr>
          <a:xfrm rot="10800000">
            <a:off x="6008195" y="2567825"/>
            <a:ext cx="0" cy="295174"/>
          </a:xfrm>
          <a:prstGeom prst="straightConnector1">
            <a:avLst/>
          </a:prstGeom>
          <a:noFill/>
          <a:ln cap="flat" cmpd="sng" w="9525">
            <a:solidFill>
              <a:schemeClr val="dk1"/>
            </a:solidFill>
            <a:prstDash val="dash"/>
            <a:round/>
            <a:headEnd len="sm" w="sm" type="none"/>
            <a:tailEnd len="sm" w="sm" type="none"/>
          </a:ln>
        </p:spPr>
      </p:cxnSp>
      <p:cxnSp>
        <p:nvCxnSpPr>
          <p:cNvPr id="438" name="Google Shape;438;p12"/>
          <p:cNvCxnSpPr/>
          <p:nvPr/>
        </p:nvCxnSpPr>
        <p:spPr>
          <a:xfrm rot="10800000">
            <a:off x="5368338" y="2924944"/>
            <a:ext cx="185428" cy="144016"/>
          </a:xfrm>
          <a:prstGeom prst="straightConnector1">
            <a:avLst/>
          </a:prstGeom>
          <a:noFill/>
          <a:ln cap="flat" cmpd="sng" w="9525">
            <a:solidFill>
              <a:schemeClr val="dk1"/>
            </a:solidFill>
            <a:prstDash val="dash"/>
            <a:round/>
            <a:headEnd len="sm" w="sm" type="none"/>
            <a:tailEnd len="sm" w="sm" type="none"/>
          </a:ln>
        </p:spPr>
      </p:cxnSp>
      <p:cxnSp>
        <p:nvCxnSpPr>
          <p:cNvPr id="439" name="Google Shape;439;p12"/>
          <p:cNvCxnSpPr/>
          <p:nvPr/>
        </p:nvCxnSpPr>
        <p:spPr>
          <a:xfrm flipH="1" rot="10800000">
            <a:off x="5415650" y="3450311"/>
            <a:ext cx="231271" cy="142661"/>
          </a:xfrm>
          <a:prstGeom prst="straightConnector1">
            <a:avLst/>
          </a:prstGeom>
          <a:noFill/>
          <a:ln cap="flat" cmpd="sng" w="9525">
            <a:solidFill>
              <a:schemeClr val="dk1"/>
            </a:solidFill>
            <a:prstDash val="dash"/>
            <a:round/>
            <a:headEnd len="sm" w="sm" type="none"/>
            <a:tailEnd len="sm" w="sm" type="none"/>
          </a:ln>
        </p:spPr>
      </p:cxnSp>
      <p:cxnSp>
        <p:nvCxnSpPr>
          <p:cNvPr id="440" name="Google Shape;440;p12"/>
          <p:cNvCxnSpPr/>
          <p:nvPr/>
        </p:nvCxnSpPr>
        <p:spPr>
          <a:xfrm flipH="1" rot="10800000">
            <a:off x="6427254" y="2996953"/>
            <a:ext cx="256169" cy="117779"/>
          </a:xfrm>
          <a:prstGeom prst="straightConnector1">
            <a:avLst/>
          </a:prstGeom>
          <a:noFill/>
          <a:ln cap="flat" cmpd="sng" w="9525">
            <a:solidFill>
              <a:schemeClr val="dk1"/>
            </a:solidFill>
            <a:prstDash val="dash"/>
            <a:round/>
            <a:headEnd len="sm" w="sm" type="none"/>
            <a:tailEnd len="sm" w="sm" type="none"/>
          </a:ln>
        </p:spPr>
      </p:cxnSp>
      <p:cxnSp>
        <p:nvCxnSpPr>
          <p:cNvPr id="441" name="Google Shape;441;p12"/>
          <p:cNvCxnSpPr/>
          <p:nvPr/>
        </p:nvCxnSpPr>
        <p:spPr>
          <a:xfrm rot="10800000">
            <a:off x="6408346" y="3479950"/>
            <a:ext cx="226470" cy="162918"/>
          </a:xfrm>
          <a:prstGeom prst="straightConnector1">
            <a:avLst/>
          </a:prstGeom>
          <a:noFill/>
          <a:ln cap="flat" cmpd="sng" w="9525">
            <a:solidFill>
              <a:schemeClr val="dk1"/>
            </a:solidFill>
            <a:prstDash val="dash"/>
            <a:round/>
            <a:headEnd len="sm" w="sm" type="none"/>
            <a:tailEnd len="sm" w="sm" type="none"/>
          </a:ln>
        </p:spPr>
      </p:cxnSp>
      <p:sp>
        <p:nvSpPr>
          <p:cNvPr id="442" name="Google Shape;442;p12"/>
          <p:cNvSpPr/>
          <p:nvPr/>
        </p:nvSpPr>
        <p:spPr>
          <a:xfrm>
            <a:off x="7451015" y="1912827"/>
            <a:ext cx="824367" cy="720080"/>
          </a:xfrm>
          <a:prstGeom prst="hexagon">
            <a:avLst>
              <a:gd fmla="val 25000" name="adj"/>
              <a:gd fmla="val 115470" name="vf"/>
            </a:avLst>
          </a:prstGeom>
          <a:solidFill>
            <a:srgbClr val="B2A0C7"/>
          </a:solidFill>
          <a:ln cap="flat" cmpd="sng" w="9525">
            <a:solidFill>
              <a:srgbClr val="395E89"/>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800"/>
              <a:buFont typeface="Arial"/>
              <a:buNone/>
            </a:pPr>
            <a:r>
              <a:rPr b="0" i="0" lang="en-GB" sz="800" u="none" cap="none" strike="noStrike">
                <a:solidFill>
                  <a:schemeClr val="dk1"/>
                </a:solidFill>
                <a:latin typeface="Trebuchet MS"/>
                <a:ea typeface="Trebuchet MS"/>
                <a:cs typeface="Trebuchet MS"/>
                <a:sym typeface="Trebuchet MS"/>
              </a:rPr>
              <a:t>Maths </a:t>
            </a:r>
            <a:endParaRPr b="0" i="0" sz="800" u="none" cap="none" strike="noStrike">
              <a:solidFill>
                <a:schemeClr val="dk1"/>
              </a:solidFill>
              <a:latin typeface="Trebuchet MS"/>
              <a:ea typeface="Trebuchet MS"/>
              <a:cs typeface="Trebuchet MS"/>
              <a:sym typeface="Trebuchet MS"/>
            </a:endParaRPr>
          </a:p>
        </p:txBody>
      </p:sp>
      <p:sp>
        <p:nvSpPr>
          <p:cNvPr id="443" name="Google Shape;443;p12"/>
          <p:cNvSpPr/>
          <p:nvPr/>
        </p:nvSpPr>
        <p:spPr>
          <a:xfrm>
            <a:off x="8180141" y="2276872"/>
            <a:ext cx="824367" cy="720080"/>
          </a:xfrm>
          <a:prstGeom prst="hexagon">
            <a:avLst>
              <a:gd fmla="val 25000" name="adj"/>
              <a:gd fmla="val 115470" name="vf"/>
            </a:avLst>
          </a:prstGeom>
          <a:solidFill>
            <a:srgbClr val="B2A0C7"/>
          </a:solidFill>
          <a:ln cap="flat" cmpd="sng" w="9525">
            <a:solidFill>
              <a:srgbClr val="395E89"/>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600"/>
              <a:buFont typeface="Arial"/>
              <a:buNone/>
            </a:pPr>
            <a:r>
              <a:rPr b="0" i="0" lang="en-GB" sz="600" u="none" cap="none" strike="noStrike">
                <a:solidFill>
                  <a:schemeClr val="dk1"/>
                </a:solidFill>
                <a:latin typeface="Trebuchet MS"/>
                <a:ea typeface="Trebuchet MS"/>
                <a:cs typeface="Trebuchet MS"/>
                <a:sym typeface="Trebuchet MS"/>
              </a:rPr>
              <a:t>Computing </a:t>
            </a:r>
            <a:endParaRPr b="0" i="0" sz="600" u="none" cap="none" strike="noStrike">
              <a:solidFill>
                <a:schemeClr val="dk1"/>
              </a:solidFill>
              <a:latin typeface="Trebuchet MS"/>
              <a:ea typeface="Trebuchet MS"/>
              <a:cs typeface="Trebuchet MS"/>
              <a:sym typeface="Trebuchet MS"/>
            </a:endParaRPr>
          </a:p>
        </p:txBody>
      </p:sp>
      <p:sp>
        <p:nvSpPr>
          <p:cNvPr id="444" name="Google Shape;444;p12"/>
          <p:cNvSpPr/>
          <p:nvPr/>
        </p:nvSpPr>
        <p:spPr>
          <a:xfrm>
            <a:off x="8180140" y="1477189"/>
            <a:ext cx="824367" cy="720080"/>
          </a:xfrm>
          <a:prstGeom prst="hexagon">
            <a:avLst>
              <a:gd fmla="val 25000" name="adj"/>
              <a:gd fmla="val 115470" name="vf"/>
            </a:avLst>
          </a:prstGeom>
          <a:solidFill>
            <a:srgbClr val="B2A0C7"/>
          </a:solidFill>
          <a:ln cap="flat" cmpd="sng" w="9525">
            <a:solidFill>
              <a:srgbClr val="395E89"/>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800"/>
              <a:buFont typeface="Arial"/>
              <a:buNone/>
            </a:pPr>
            <a:r>
              <a:rPr b="0" i="0" lang="en-GB" sz="800" u="none" cap="none" strike="noStrike">
                <a:solidFill>
                  <a:schemeClr val="dk1"/>
                </a:solidFill>
                <a:latin typeface="Trebuchet MS"/>
                <a:ea typeface="Trebuchet MS"/>
                <a:cs typeface="Trebuchet MS"/>
                <a:sym typeface="Trebuchet MS"/>
              </a:rPr>
              <a:t>Science</a:t>
            </a:r>
            <a:endParaRPr b="0" i="0" sz="800" u="none" cap="none" strike="noStrike">
              <a:solidFill>
                <a:schemeClr val="dk1"/>
              </a:solidFill>
              <a:latin typeface="Trebuchet MS"/>
              <a:ea typeface="Trebuchet MS"/>
              <a:cs typeface="Trebuchet MS"/>
              <a:sym typeface="Trebuchet MS"/>
            </a:endParaRPr>
          </a:p>
        </p:txBody>
      </p:sp>
      <p:sp>
        <p:nvSpPr>
          <p:cNvPr id="445" name="Google Shape;445;p12"/>
          <p:cNvSpPr/>
          <p:nvPr/>
        </p:nvSpPr>
        <p:spPr>
          <a:xfrm>
            <a:off x="7485105" y="3471951"/>
            <a:ext cx="1445513" cy="1265406"/>
          </a:xfrm>
          <a:prstGeom prst="hexagon">
            <a:avLst>
              <a:gd fmla="val 25000" name="adj"/>
              <a:gd fmla="val 115470" name="vf"/>
            </a:avLst>
          </a:prstGeom>
          <a:solidFill>
            <a:srgbClr val="FABF8E"/>
          </a:solidFill>
          <a:ln cap="flat" cmpd="sng" w="9525">
            <a:solidFill>
              <a:srgbClr val="395E89"/>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lnSpc>
                <a:spcPct val="107000"/>
              </a:lnSpc>
              <a:spcBef>
                <a:spcPts val="0"/>
              </a:spcBef>
              <a:spcAft>
                <a:spcPts val="0"/>
              </a:spcAft>
              <a:buClr>
                <a:srgbClr val="000000"/>
              </a:buClr>
              <a:buSzPts val="700"/>
              <a:buFont typeface="Arial"/>
              <a:buNone/>
            </a:pPr>
            <a:r>
              <a:rPr b="0" i="0" lang="en-GB" sz="700" u="none" cap="none" strike="noStrike">
                <a:solidFill>
                  <a:schemeClr val="dk1"/>
                </a:solidFill>
                <a:latin typeface="Trebuchet MS"/>
                <a:ea typeface="Trebuchet MS"/>
                <a:cs typeface="Trebuchet MS"/>
                <a:sym typeface="Trebuchet MS"/>
              </a:rPr>
              <a:t>ASDAN options:</a:t>
            </a:r>
            <a:endParaRPr b="0" i="0" sz="1400" u="none" cap="none" strike="noStrike">
              <a:solidFill>
                <a:srgbClr val="000000"/>
              </a:solidFill>
              <a:latin typeface="Arial"/>
              <a:ea typeface="Arial"/>
              <a:cs typeface="Arial"/>
              <a:sym typeface="Arial"/>
            </a:endParaRPr>
          </a:p>
          <a:p>
            <a:pPr indent="0" lvl="0" marL="0" marR="0" rtl="0" algn="l">
              <a:lnSpc>
                <a:spcPct val="107000"/>
              </a:lnSpc>
              <a:spcBef>
                <a:spcPts val="0"/>
              </a:spcBef>
              <a:spcAft>
                <a:spcPts val="0"/>
              </a:spcAft>
              <a:buClr>
                <a:srgbClr val="000000"/>
              </a:buClr>
              <a:buSzPts val="700"/>
              <a:buFont typeface="Arial"/>
              <a:buNone/>
            </a:pPr>
            <a:r>
              <a:rPr b="0" i="0" lang="en-GB" sz="700" u="none" cap="none" strike="noStrike">
                <a:solidFill>
                  <a:schemeClr val="dk1"/>
                </a:solidFill>
                <a:latin typeface="Trebuchet MS"/>
                <a:ea typeface="Trebuchet MS"/>
                <a:cs typeface="Trebuchet MS"/>
                <a:sym typeface="Trebuchet MS"/>
              </a:rPr>
              <a:t>Home management </a:t>
            </a:r>
            <a:endParaRPr b="0" i="0" sz="1050" u="none" cap="none" strike="noStrike">
              <a:solidFill>
                <a:schemeClr val="dk1"/>
              </a:solidFill>
              <a:latin typeface="Trebuchet MS"/>
              <a:ea typeface="Trebuchet MS"/>
              <a:cs typeface="Trebuchet MS"/>
              <a:sym typeface="Trebuchet MS"/>
            </a:endParaRPr>
          </a:p>
          <a:p>
            <a:pPr indent="0" lvl="0" marL="0" marR="0" rtl="0" algn="l">
              <a:lnSpc>
                <a:spcPct val="107000"/>
              </a:lnSpc>
              <a:spcBef>
                <a:spcPts val="0"/>
              </a:spcBef>
              <a:spcAft>
                <a:spcPts val="0"/>
              </a:spcAft>
              <a:buClr>
                <a:srgbClr val="000000"/>
              </a:buClr>
              <a:buSzPts val="700"/>
              <a:buFont typeface="Arial"/>
              <a:buNone/>
            </a:pPr>
            <a:r>
              <a:rPr b="0" i="0" lang="en-GB" sz="700" u="none" cap="none" strike="noStrike">
                <a:solidFill>
                  <a:schemeClr val="dk1"/>
                </a:solidFill>
                <a:latin typeface="Trebuchet MS"/>
                <a:ea typeface="Trebuchet MS"/>
                <a:cs typeface="Trebuchet MS"/>
                <a:sym typeface="Trebuchet MS"/>
              </a:rPr>
              <a:t>Horticulture </a:t>
            </a:r>
            <a:endParaRPr b="0" i="0" sz="1050" u="none" cap="none" strike="noStrike">
              <a:solidFill>
                <a:schemeClr val="dk1"/>
              </a:solidFill>
              <a:latin typeface="Trebuchet MS"/>
              <a:ea typeface="Trebuchet MS"/>
              <a:cs typeface="Trebuchet MS"/>
              <a:sym typeface="Trebuchet MS"/>
            </a:endParaRPr>
          </a:p>
          <a:p>
            <a:pPr indent="0" lvl="0" marL="0" marR="0" rtl="0" algn="l">
              <a:lnSpc>
                <a:spcPct val="107000"/>
              </a:lnSpc>
              <a:spcBef>
                <a:spcPts val="0"/>
              </a:spcBef>
              <a:spcAft>
                <a:spcPts val="0"/>
              </a:spcAft>
              <a:buClr>
                <a:srgbClr val="000000"/>
              </a:buClr>
              <a:buSzPts val="700"/>
              <a:buFont typeface="Arial"/>
              <a:buNone/>
            </a:pPr>
            <a:r>
              <a:rPr b="0" i="0" lang="en-GB" sz="700" u="none" cap="none" strike="noStrike">
                <a:solidFill>
                  <a:schemeClr val="dk1"/>
                </a:solidFill>
                <a:latin typeface="Trebuchet MS"/>
                <a:ea typeface="Trebuchet MS"/>
                <a:cs typeface="Trebuchet MS"/>
                <a:sym typeface="Trebuchet MS"/>
              </a:rPr>
              <a:t>Mini enterprise </a:t>
            </a:r>
            <a:endParaRPr b="0" i="0" sz="1400" u="none" cap="none" strike="noStrike">
              <a:solidFill>
                <a:srgbClr val="000000"/>
              </a:solidFill>
              <a:latin typeface="Arial"/>
              <a:ea typeface="Arial"/>
              <a:cs typeface="Arial"/>
              <a:sym typeface="Arial"/>
            </a:endParaRPr>
          </a:p>
          <a:p>
            <a:pPr indent="0" lvl="0" marL="0" marR="0" rtl="0" algn="l">
              <a:lnSpc>
                <a:spcPct val="107000"/>
              </a:lnSpc>
              <a:spcBef>
                <a:spcPts val="0"/>
              </a:spcBef>
              <a:spcAft>
                <a:spcPts val="0"/>
              </a:spcAft>
              <a:buClr>
                <a:srgbClr val="000000"/>
              </a:buClr>
              <a:buSzPts val="700"/>
              <a:buFont typeface="Arial"/>
              <a:buNone/>
            </a:pPr>
            <a:r>
              <a:rPr b="0" i="0" lang="en-GB" sz="700" u="none" cap="none" strike="noStrike">
                <a:solidFill>
                  <a:schemeClr val="dk1"/>
                </a:solidFill>
                <a:latin typeface="Trebuchet MS"/>
                <a:ea typeface="Trebuchet MS"/>
                <a:cs typeface="Trebuchet MS"/>
                <a:sym typeface="Trebuchet MS"/>
              </a:rPr>
              <a:t>Food Preparation</a:t>
            </a:r>
            <a:endParaRPr b="0" i="0" sz="700" u="none" cap="none" strike="noStrike">
              <a:solidFill>
                <a:schemeClr val="dk1"/>
              </a:solidFill>
              <a:latin typeface="Trebuchet MS"/>
              <a:ea typeface="Trebuchet MS"/>
              <a:cs typeface="Trebuchet MS"/>
              <a:sym typeface="Trebuchet MS"/>
            </a:endParaRPr>
          </a:p>
          <a:p>
            <a:pPr indent="0" lvl="0" marL="0" marR="0" rtl="0" algn="l">
              <a:lnSpc>
                <a:spcPct val="107000"/>
              </a:lnSpc>
              <a:spcBef>
                <a:spcPts val="0"/>
              </a:spcBef>
              <a:spcAft>
                <a:spcPts val="0"/>
              </a:spcAft>
              <a:buClr>
                <a:srgbClr val="000000"/>
              </a:buClr>
              <a:buSzPts val="700"/>
              <a:buFont typeface="Arial"/>
              <a:buNone/>
            </a:pPr>
            <a:r>
              <a:rPr b="0" i="0" lang="en-GB" sz="700" u="none" cap="none" strike="noStrike">
                <a:solidFill>
                  <a:schemeClr val="dk1"/>
                </a:solidFill>
                <a:latin typeface="Trebuchet MS"/>
                <a:ea typeface="Trebuchet MS"/>
                <a:cs typeface="Trebuchet MS"/>
                <a:sym typeface="Trebuchet MS"/>
              </a:rPr>
              <a:t>Tuck shop </a:t>
            </a:r>
            <a:endParaRPr b="0" i="0" sz="700" u="none" cap="none" strike="noStrike">
              <a:solidFill>
                <a:schemeClr val="dk1"/>
              </a:solidFill>
              <a:latin typeface="Trebuchet MS"/>
              <a:ea typeface="Trebuchet MS"/>
              <a:cs typeface="Trebuchet MS"/>
              <a:sym typeface="Trebuchet MS"/>
            </a:endParaRPr>
          </a:p>
          <a:p>
            <a:pPr indent="0" lvl="0" marL="0" marR="0" rtl="0" algn="l">
              <a:lnSpc>
                <a:spcPct val="107000"/>
              </a:lnSpc>
              <a:spcBef>
                <a:spcPts val="0"/>
              </a:spcBef>
              <a:spcAft>
                <a:spcPts val="0"/>
              </a:spcAft>
              <a:buClr>
                <a:srgbClr val="000000"/>
              </a:buClr>
              <a:buSzPts val="700"/>
              <a:buFont typeface="Arial"/>
              <a:buNone/>
            </a:pPr>
            <a:r>
              <a:rPr b="0" i="0" lang="en-GB" sz="700" u="none" cap="none" strike="noStrike">
                <a:solidFill>
                  <a:schemeClr val="dk1"/>
                </a:solidFill>
                <a:latin typeface="Trebuchet MS"/>
                <a:ea typeface="Trebuchet MS"/>
                <a:cs typeface="Trebuchet MS"/>
                <a:sym typeface="Trebuchet MS"/>
              </a:rPr>
              <a:t>Community access</a:t>
            </a:r>
            <a:endParaRPr b="0" i="0" sz="700" u="none" cap="none" strike="noStrike">
              <a:solidFill>
                <a:schemeClr val="dk1"/>
              </a:solidFill>
              <a:latin typeface="Trebuchet MS"/>
              <a:ea typeface="Trebuchet MS"/>
              <a:cs typeface="Trebuchet MS"/>
              <a:sym typeface="Trebuchet MS"/>
            </a:endParaRPr>
          </a:p>
          <a:p>
            <a:pPr indent="0" lvl="0" marL="0" marR="0" rtl="0" algn="l">
              <a:lnSpc>
                <a:spcPct val="107000"/>
              </a:lnSpc>
              <a:spcBef>
                <a:spcPts val="0"/>
              </a:spcBef>
              <a:spcAft>
                <a:spcPts val="0"/>
              </a:spcAft>
              <a:buClr>
                <a:srgbClr val="000000"/>
              </a:buClr>
              <a:buSzPts val="700"/>
              <a:buFont typeface="Arial"/>
              <a:buNone/>
            </a:pPr>
            <a:r>
              <a:t/>
            </a:r>
            <a:endParaRPr b="0" i="0" sz="700" u="none" cap="none" strike="noStrike">
              <a:solidFill>
                <a:schemeClr val="dk1"/>
              </a:solidFill>
              <a:latin typeface="Trebuchet MS"/>
              <a:ea typeface="Trebuchet MS"/>
              <a:cs typeface="Trebuchet MS"/>
              <a:sym typeface="Trebuchet MS"/>
            </a:endParaRPr>
          </a:p>
        </p:txBody>
      </p:sp>
      <p:sp>
        <p:nvSpPr>
          <p:cNvPr id="446" name="Google Shape;446;p12"/>
          <p:cNvSpPr/>
          <p:nvPr/>
        </p:nvSpPr>
        <p:spPr>
          <a:xfrm>
            <a:off x="5497608" y="4737356"/>
            <a:ext cx="824367" cy="720080"/>
          </a:xfrm>
          <a:prstGeom prst="hexagon">
            <a:avLst>
              <a:gd fmla="val 25000" name="adj"/>
              <a:gd fmla="val 115470" name="vf"/>
            </a:avLst>
          </a:prstGeom>
          <a:solidFill>
            <a:srgbClr val="8CB3E3"/>
          </a:solidFill>
          <a:ln cap="flat" cmpd="sng" w="9525">
            <a:solidFill>
              <a:srgbClr val="395E89"/>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800"/>
              <a:buFont typeface="Arial"/>
              <a:buNone/>
            </a:pPr>
            <a:r>
              <a:rPr b="0" i="0" lang="en-GB" sz="800" u="none" cap="none" strike="noStrike">
                <a:solidFill>
                  <a:schemeClr val="dk1"/>
                </a:solidFill>
                <a:latin typeface="Trebuchet MS"/>
                <a:ea typeface="Trebuchet MS"/>
                <a:cs typeface="Trebuchet MS"/>
                <a:sym typeface="Trebuchet MS"/>
              </a:rPr>
              <a:t>PE</a:t>
            </a:r>
            <a:endParaRPr b="0" i="0" sz="800" u="none" cap="none" strike="noStrike">
              <a:solidFill>
                <a:schemeClr val="dk1"/>
              </a:solidFill>
              <a:latin typeface="Trebuchet MS"/>
              <a:ea typeface="Trebuchet MS"/>
              <a:cs typeface="Trebuchet MS"/>
              <a:sym typeface="Trebuchet MS"/>
            </a:endParaRPr>
          </a:p>
        </p:txBody>
      </p:sp>
      <p:sp>
        <p:nvSpPr>
          <p:cNvPr id="447" name="Google Shape;447;p12"/>
          <p:cNvSpPr/>
          <p:nvPr/>
        </p:nvSpPr>
        <p:spPr>
          <a:xfrm>
            <a:off x="6183092" y="4956372"/>
            <a:ext cx="1487893" cy="1186160"/>
          </a:xfrm>
          <a:prstGeom prst="hexagon">
            <a:avLst>
              <a:gd fmla="val 25000" name="adj"/>
              <a:gd fmla="val 115470" name="vf"/>
            </a:avLst>
          </a:prstGeom>
          <a:solidFill>
            <a:srgbClr val="8CB3E3"/>
          </a:solidFill>
          <a:ln cap="flat" cmpd="sng" w="9525">
            <a:solidFill>
              <a:srgbClr val="395E89"/>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just">
              <a:lnSpc>
                <a:spcPct val="100000"/>
              </a:lnSpc>
              <a:spcBef>
                <a:spcPts val="0"/>
              </a:spcBef>
              <a:spcAft>
                <a:spcPts val="0"/>
              </a:spcAft>
              <a:buClr>
                <a:srgbClr val="000000"/>
              </a:buClr>
              <a:buSzPts val="800"/>
              <a:buFont typeface="Arial"/>
              <a:buNone/>
            </a:pPr>
            <a:r>
              <a:rPr b="0" i="0" lang="en-GB" sz="800" u="none" cap="none" strike="noStrike">
                <a:solidFill>
                  <a:schemeClr val="dk1"/>
                </a:solidFill>
                <a:latin typeface="Trebuchet MS"/>
                <a:ea typeface="Trebuchet MS"/>
                <a:cs typeface="Trebuchet MS"/>
                <a:sym typeface="Trebuchet MS"/>
              </a:rPr>
              <a:t>ASDAN options:</a:t>
            </a:r>
            <a:endParaRPr b="0" i="0" sz="800" u="none" cap="none" strike="noStrike">
              <a:solidFill>
                <a:schemeClr val="lt1"/>
              </a:solidFill>
              <a:latin typeface="Trebuchet MS"/>
              <a:ea typeface="Trebuchet MS"/>
              <a:cs typeface="Trebuchet MS"/>
              <a:sym typeface="Trebuchet MS"/>
            </a:endParaRPr>
          </a:p>
          <a:p>
            <a:pPr indent="0" lvl="0" marL="0" marR="0" rtl="0" algn="just">
              <a:lnSpc>
                <a:spcPct val="100000"/>
              </a:lnSpc>
              <a:spcBef>
                <a:spcPts val="0"/>
              </a:spcBef>
              <a:spcAft>
                <a:spcPts val="0"/>
              </a:spcAft>
              <a:buClr>
                <a:srgbClr val="000000"/>
              </a:buClr>
              <a:buSzPts val="800"/>
              <a:buFont typeface="Arial"/>
              <a:buNone/>
            </a:pPr>
            <a:r>
              <a:rPr b="0" i="0" lang="en-GB" sz="800" u="none" cap="none" strike="noStrike">
                <a:solidFill>
                  <a:schemeClr val="dk1"/>
                </a:solidFill>
                <a:latin typeface="Trebuchet MS"/>
                <a:ea typeface="Trebuchet MS"/>
                <a:cs typeface="Trebuchet MS"/>
                <a:sym typeface="Trebuchet MS"/>
              </a:rPr>
              <a:t>Leisure and recreation </a:t>
            </a:r>
            <a:endParaRPr b="0" i="0" sz="1400" u="none" cap="none" strike="noStrike">
              <a:solidFill>
                <a:srgbClr val="000000"/>
              </a:solidFill>
              <a:latin typeface="Arial"/>
              <a:ea typeface="Arial"/>
              <a:cs typeface="Arial"/>
              <a:sym typeface="Arial"/>
            </a:endParaRPr>
          </a:p>
          <a:p>
            <a:pPr indent="0" lvl="0" marL="0" marR="0" rtl="0" algn="just">
              <a:lnSpc>
                <a:spcPct val="100000"/>
              </a:lnSpc>
              <a:spcBef>
                <a:spcPts val="0"/>
              </a:spcBef>
              <a:spcAft>
                <a:spcPts val="0"/>
              </a:spcAft>
              <a:buClr>
                <a:srgbClr val="000000"/>
              </a:buClr>
              <a:buSzPts val="800"/>
              <a:buFont typeface="Arial"/>
              <a:buNone/>
            </a:pPr>
            <a:r>
              <a:rPr b="0" i="0" lang="en-GB" sz="800" u="none" cap="none" strike="noStrike">
                <a:solidFill>
                  <a:schemeClr val="dk1"/>
                </a:solidFill>
                <a:latin typeface="Trebuchet MS"/>
                <a:ea typeface="Trebuchet MS"/>
                <a:cs typeface="Trebuchet MS"/>
                <a:sym typeface="Trebuchet MS"/>
              </a:rPr>
              <a:t>Swimming  </a:t>
            </a:r>
            <a:endParaRPr b="0" i="0" sz="1400" u="none" cap="none" strike="noStrike">
              <a:solidFill>
                <a:srgbClr val="000000"/>
              </a:solidFill>
              <a:latin typeface="Arial"/>
              <a:ea typeface="Arial"/>
              <a:cs typeface="Arial"/>
              <a:sym typeface="Arial"/>
            </a:endParaRPr>
          </a:p>
          <a:p>
            <a:pPr indent="0" lvl="0" marL="0" marR="0" rtl="0" algn="just">
              <a:lnSpc>
                <a:spcPct val="100000"/>
              </a:lnSpc>
              <a:spcBef>
                <a:spcPts val="0"/>
              </a:spcBef>
              <a:spcAft>
                <a:spcPts val="0"/>
              </a:spcAft>
              <a:buClr>
                <a:srgbClr val="000000"/>
              </a:buClr>
              <a:buSzPts val="800"/>
              <a:buFont typeface="Arial"/>
              <a:buNone/>
            </a:pPr>
            <a:r>
              <a:rPr b="0" i="0" lang="en-GB" sz="800" u="none" cap="none" strike="noStrike">
                <a:solidFill>
                  <a:schemeClr val="dk1"/>
                </a:solidFill>
                <a:latin typeface="Trebuchet MS"/>
                <a:ea typeface="Trebuchet MS"/>
                <a:cs typeface="Trebuchet MS"/>
                <a:sym typeface="Trebuchet MS"/>
              </a:rPr>
              <a:t>Drama and Music</a:t>
            </a:r>
            <a:endParaRPr b="0" i="0" sz="1400" u="none" cap="none" strike="noStrike">
              <a:solidFill>
                <a:srgbClr val="000000"/>
              </a:solidFill>
              <a:latin typeface="Arial"/>
              <a:ea typeface="Arial"/>
              <a:cs typeface="Arial"/>
              <a:sym typeface="Arial"/>
            </a:endParaRPr>
          </a:p>
          <a:p>
            <a:pPr indent="0" lvl="0" marL="0" marR="0" rtl="0" algn="just">
              <a:lnSpc>
                <a:spcPct val="100000"/>
              </a:lnSpc>
              <a:spcBef>
                <a:spcPts val="0"/>
              </a:spcBef>
              <a:spcAft>
                <a:spcPts val="0"/>
              </a:spcAft>
              <a:buClr>
                <a:srgbClr val="000000"/>
              </a:buClr>
              <a:buSzPts val="800"/>
              <a:buFont typeface="Arial"/>
              <a:buNone/>
            </a:pPr>
            <a:r>
              <a:rPr b="0" i="0" lang="en-GB" sz="800" u="none" cap="none" strike="noStrike">
                <a:solidFill>
                  <a:schemeClr val="dk1"/>
                </a:solidFill>
                <a:latin typeface="Trebuchet MS"/>
                <a:ea typeface="Trebuchet MS"/>
                <a:cs typeface="Trebuchet MS"/>
                <a:sym typeface="Trebuchet MS"/>
              </a:rPr>
              <a:t>Art and design</a:t>
            </a:r>
            <a:endParaRPr b="0" i="0" sz="1400" u="none" cap="none" strike="noStrike">
              <a:solidFill>
                <a:srgbClr val="000000"/>
              </a:solidFill>
              <a:latin typeface="Arial"/>
              <a:ea typeface="Arial"/>
              <a:cs typeface="Arial"/>
              <a:sym typeface="Arial"/>
            </a:endParaRPr>
          </a:p>
          <a:p>
            <a:pPr indent="0" lvl="0" marL="0" marR="0" rtl="0" algn="just">
              <a:lnSpc>
                <a:spcPct val="100000"/>
              </a:lnSpc>
              <a:spcBef>
                <a:spcPts val="0"/>
              </a:spcBef>
              <a:spcAft>
                <a:spcPts val="0"/>
              </a:spcAft>
              <a:buClr>
                <a:srgbClr val="000000"/>
              </a:buClr>
              <a:buSzPts val="800"/>
              <a:buFont typeface="Arial"/>
              <a:buNone/>
            </a:pPr>
            <a:r>
              <a:rPr b="0" i="0" lang="en-GB" sz="800" u="none" cap="none" strike="noStrike">
                <a:solidFill>
                  <a:schemeClr val="dk1"/>
                </a:solidFill>
                <a:latin typeface="Trebuchet MS"/>
                <a:ea typeface="Trebuchet MS"/>
                <a:cs typeface="Trebuchet MS"/>
                <a:sym typeface="Trebuchet MS"/>
              </a:rPr>
              <a:t>Textiles </a:t>
            </a:r>
            <a:endParaRPr b="0" i="0" sz="1400" u="none" cap="none" strike="noStrike">
              <a:solidFill>
                <a:srgbClr val="000000"/>
              </a:solidFill>
              <a:latin typeface="Arial"/>
              <a:ea typeface="Arial"/>
              <a:cs typeface="Arial"/>
              <a:sym typeface="Arial"/>
            </a:endParaRPr>
          </a:p>
          <a:p>
            <a:pPr indent="0" lvl="0" marL="0" marR="0" rtl="0" algn="just">
              <a:lnSpc>
                <a:spcPct val="100000"/>
              </a:lnSpc>
              <a:spcBef>
                <a:spcPts val="0"/>
              </a:spcBef>
              <a:spcAft>
                <a:spcPts val="0"/>
              </a:spcAft>
              <a:buClr>
                <a:srgbClr val="000000"/>
              </a:buClr>
              <a:buSzPts val="800"/>
              <a:buFont typeface="Arial"/>
              <a:buNone/>
            </a:pPr>
            <a:r>
              <a:rPr b="0" i="0" lang="en-GB" sz="800" u="none" cap="none" strike="noStrike">
                <a:solidFill>
                  <a:schemeClr val="dk1"/>
                </a:solidFill>
                <a:latin typeface="Trebuchet MS"/>
                <a:ea typeface="Trebuchet MS"/>
                <a:cs typeface="Trebuchet MS"/>
                <a:sym typeface="Trebuchet MS"/>
              </a:rPr>
              <a:t>Environmental studies</a:t>
            </a:r>
            <a:endParaRPr b="0" i="0" sz="1400" u="none" cap="none" strike="noStrike">
              <a:solidFill>
                <a:srgbClr val="000000"/>
              </a:solidFill>
              <a:latin typeface="Arial"/>
              <a:ea typeface="Arial"/>
              <a:cs typeface="Arial"/>
              <a:sym typeface="Arial"/>
            </a:endParaRPr>
          </a:p>
        </p:txBody>
      </p:sp>
      <p:sp>
        <p:nvSpPr>
          <p:cNvPr id="448" name="Google Shape;448;p12"/>
          <p:cNvSpPr/>
          <p:nvPr/>
        </p:nvSpPr>
        <p:spPr>
          <a:xfrm>
            <a:off x="3750319" y="2035723"/>
            <a:ext cx="824367" cy="720080"/>
          </a:xfrm>
          <a:prstGeom prst="hexagon">
            <a:avLst>
              <a:gd fmla="val 25000" name="adj"/>
              <a:gd fmla="val 115470" name="vf"/>
            </a:avLst>
          </a:prstGeom>
          <a:solidFill>
            <a:srgbClr val="FF0000"/>
          </a:solidFill>
          <a:ln cap="flat" cmpd="sng" w="9525">
            <a:solidFill>
              <a:srgbClr val="395E89"/>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800"/>
              <a:buFont typeface="Arial"/>
              <a:buNone/>
            </a:pPr>
            <a:r>
              <a:rPr b="0" i="0" lang="en-GB" sz="800" u="none" cap="none" strike="noStrike">
                <a:solidFill>
                  <a:schemeClr val="dk1"/>
                </a:solidFill>
                <a:latin typeface="Trebuchet MS"/>
                <a:ea typeface="Trebuchet MS"/>
                <a:cs typeface="Trebuchet MS"/>
                <a:sym typeface="Trebuchet MS"/>
              </a:rPr>
              <a:t>PSHE/C</a:t>
            </a:r>
            <a:endParaRPr b="0" i="0" sz="1400" u="none" cap="none" strike="noStrike">
              <a:solidFill>
                <a:srgbClr val="000000"/>
              </a:solidFill>
              <a:latin typeface="Arial"/>
              <a:ea typeface="Arial"/>
              <a:cs typeface="Arial"/>
              <a:sym typeface="Arial"/>
            </a:endParaRPr>
          </a:p>
        </p:txBody>
      </p:sp>
      <p:sp>
        <p:nvSpPr>
          <p:cNvPr id="449" name="Google Shape;449;p12"/>
          <p:cNvSpPr/>
          <p:nvPr/>
        </p:nvSpPr>
        <p:spPr>
          <a:xfrm>
            <a:off x="5501197" y="1007582"/>
            <a:ext cx="824367" cy="720080"/>
          </a:xfrm>
          <a:prstGeom prst="hexagon">
            <a:avLst>
              <a:gd fmla="val 25000" name="adj"/>
              <a:gd fmla="val 115470" name="vf"/>
            </a:avLst>
          </a:prstGeom>
          <a:solidFill>
            <a:schemeClr val="accent3"/>
          </a:solidFill>
          <a:ln cap="flat" cmpd="sng" w="9525">
            <a:solidFill>
              <a:srgbClr val="395E89"/>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800"/>
              <a:buFont typeface="Arial"/>
              <a:buNone/>
            </a:pPr>
            <a:r>
              <a:rPr b="0" i="0" lang="en-GB" sz="800" u="none" cap="none" strike="noStrike">
                <a:solidFill>
                  <a:schemeClr val="dk1"/>
                </a:solidFill>
                <a:latin typeface="Trebuchet MS"/>
                <a:ea typeface="Trebuchet MS"/>
                <a:cs typeface="Trebuchet MS"/>
                <a:sym typeface="Trebuchet MS"/>
              </a:rPr>
              <a:t>English </a:t>
            </a:r>
            <a:endParaRPr b="0" i="0" sz="800" u="none" cap="none" strike="noStrike">
              <a:solidFill>
                <a:schemeClr val="dk1"/>
              </a:solidFill>
              <a:latin typeface="Trebuchet MS"/>
              <a:ea typeface="Trebuchet MS"/>
              <a:cs typeface="Trebuchet MS"/>
              <a:sym typeface="Trebuchet MS"/>
            </a:endParaRPr>
          </a:p>
        </p:txBody>
      </p:sp>
      <p:sp>
        <p:nvSpPr>
          <p:cNvPr id="450" name="Google Shape;450;p12"/>
          <p:cNvSpPr/>
          <p:nvPr/>
        </p:nvSpPr>
        <p:spPr>
          <a:xfrm>
            <a:off x="6183092" y="639023"/>
            <a:ext cx="824367" cy="720080"/>
          </a:xfrm>
          <a:prstGeom prst="hexagon">
            <a:avLst>
              <a:gd fmla="val 25000" name="adj"/>
              <a:gd fmla="val 115470" name="vf"/>
            </a:avLst>
          </a:prstGeom>
          <a:solidFill>
            <a:schemeClr val="accent3"/>
          </a:solidFill>
          <a:ln cap="flat" cmpd="sng" w="9525">
            <a:solidFill>
              <a:schemeClr val="dk1"/>
            </a:solidFill>
            <a:prstDash val="dot"/>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800"/>
              <a:buFont typeface="Arial"/>
              <a:buNone/>
            </a:pPr>
            <a:r>
              <a:rPr b="0" i="0" lang="en-GB" sz="800" u="none" cap="none" strike="noStrike">
                <a:solidFill>
                  <a:schemeClr val="dk1"/>
                </a:solidFill>
                <a:latin typeface="Trebuchet MS"/>
                <a:ea typeface="Trebuchet MS"/>
                <a:cs typeface="Trebuchet MS"/>
                <a:sym typeface="Trebuchet MS"/>
              </a:rPr>
              <a:t>Reading</a:t>
            </a:r>
            <a:endParaRPr b="0" i="0" sz="800" u="none" cap="none" strike="noStrike">
              <a:solidFill>
                <a:schemeClr val="dk1"/>
              </a:solidFill>
              <a:latin typeface="Trebuchet MS"/>
              <a:ea typeface="Trebuchet MS"/>
              <a:cs typeface="Trebuchet MS"/>
              <a:sym typeface="Trebuchet MS"/>
            </a:endParaRPr>
          </a:p>
        </p:txBody>
      </p:sp>
      <p:sp>
        <p:nvSpPr>
          <p:cNvPr id="451" name="Google Shape;451;p12"/>
          <p:cNvSpPr/>
          <p:nvPr/>
        </p:nvSpPr>
        <p:spPr>
          <a:xfrm>
            <a:off x="6880831" y="287502"/>
            <a:ext cx="824367" cy="720080"/>
          </a:xfrm>
          <a:prstGeom prst="hexagon">
            <a:avLst>
              <a:gd fmla="val 25000" name="adj"/>
              <a:gd fmla="val 115470" name="vf"/>
            </a:avLst>
          </a:prstGeom>
          <a:solidFill>
            <a:schemeClr val="accent3"/>
          </a:solidFill>
          <a:ln cap="flat" cmpd="sng" w="9525">
            <a:solidFill>
              <a:schemeClr val="dk1"/>
            </a:solidFill>
            <a:prstDash val="dot"/>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700"/>
              <a:buFont typeface="Arial"/>
              <a:buNone/>
            </a:pPr>
            <a:r>
              <a:rPr b="0" i="0" lang="en-GB" sz="700" u="none" cap="none" strike="noStrike">
                <a:solidFill>
                  <a:schemeClr val="dk1"/>
                </a:solidFill>
                <a:latin typeface="Trebuchet MS"/>
                <a:ea typeface="Trebuchet MS"/>
                <a:cs typeface="Trebuchet MS"/>
                <a:sym typeface="Trebuchet MS"/>
              </a:rPr>
              <a:t>Speaking and listening </a:t>
            </a:r>
            <a:endParaRPr b="0" i="0" sz="700" u="none" cap="none" strike="noStrike">
              <a:solidFill>
                <a:schemeClr val="dk1"/>
              </a:solidFill>
              <a:latin typeface="Trebuchet MS"/>
              <a:ea typeface="Trebuchet MS"/>
              <a:cs typeface="Trebuchet MS"/>
              <a:sym typeface="Trebuchet MS"/>
            </a:endParaRPr>
          </a:p>
        </p:txBody>
      </p:sp>
      <p:sp>
        <p:nvSpPr>
          <p:cNvPr id="452" name="Google Shape;452;p12"/>
          <p:cNvSpPr/>
          <p:nvPr/>
        </p:nvSpPr>
        <p:spPr>
          <a:xfrm>
            <a:off x="6846618" y="1039450"/>
            <a:ext cx="824367" cy="720080"/>
          </a:xfrm>
          <a:prstGeom prst="hexagon">
            <a:avLst>
              <a:gd fmla="val 25000" name="adj"/>
              <a:gd fmla="val 115470" name="vf"/>
            </a:avLst>
          </a:prstGeom>
          <a:solidFill>
            <a:schemeClr val="accent3"/>
          </a:solidFill>
          <a:ln cap="flat" cmpd="sng" w="9525">
            <a:solidFill>
              <a:schemeClr val="dk1"/>
            </a:solidFill>
            <a:prstDash val="dot"/>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800"/>
              <a:buFont typeface="Arial"/>
              <a:buNone/>
            </a:pPr>
            <a:r>
              <a:rPr b="0" i="0" lang="en-GB" sz="800" u="none" cap="none" strike="noStrike">
                <a:solidFill>
                  <a:schemeClr val="dk1"/>
                </a:solidFill>
                <a:latin typeface="Trebuchet MS"/>
                <a:ea typeface="Trebuchet MS"/>
                <a:cs typeface="Trebuchet MS"/>
                <a:sym typeface="Trebuchet MS"/>
              </a:rPr>
              <a:t>Writing</a:t>
            </a:r>
            <a:endParaRPr b="0" i="0" sz="800" u="none" cap="none" strike="noStrike">
              <a:solidFill>
                <a:schemeClr val="dk1"/>
              </a:solidFill>
              <a:latin typeface="Trebuchet MS"/>
              <a:ea typeface="Trebuchet MS"/>
              <a:cs typeface="Trebuchet MS"/>
              <a:sym typeface="Trebuchet MS"/>
            </a:endParaRPr>
          </a:p>
        </p:txBody>
      </p:sp>
      <p:sp>
        <p:nvSpPr>
          <p:cNvPr id="453" name="Google Shape;453;p12"/>
          <p:cNvSpPr/>
          <p:nvPr/>
        </p:nvSpPr>
        <p:spPr>
          <a:xfrm>
            <a:off x="8898613" y="1837229"/>
            <a:ext cx="824367" cy="720080"/>
          </a:xfrm>
          <a:prstGeom prst="hexagon">
            <a:avLst>
              <a:gd fmla="val 25000" name="adj"/>
              <a:gd fmla="val 115470" name="vf"/>
            </a:avLst>
          </a:prstGeom>
          <a:solidFill>
            <a:srgbClr val="B2A0C7"/>
          </a:solidFill>
          <a:ln cap="flat" cmpd="sng" w="9525">
            <a:solidFill>
              <a:srgbClr val="395E89"/>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800"/>
              <a:buFont typeface="Arial"/>
              <a:buNone/>
            </a:pPr>
            <a:r>
              <a:rPr b="0" i="0" lang="en-GB" sz="800" u="none" cap="none" strike="noStrike">
                <a:solidFill>
                  <a:schemeClr val="dk1"/>
                </a:solidFill>
                <a:latin typeface="Trebuchet MS"/>
                <a:ea typeface="Trebuchet MS"/>
                <a:cs typeface="Trebuchet MS"/>
                <a:sym typeface="Trebuchet MS"/>
              </a:rPr>
              <a:t>RE</a:t>
            </a:r>
            <a:endParaRPr b="0" i="0" sz="800" u="none" cap="none" strike="noStrike">
              <a:solidFill>
                <a:schemeClr val="dk1"/>
              </a:solidFill>
              <a:latin typeface="Trebuchet MS"/>
              <a:ea typeface="Trebuchet MS"/>
              <a:cs typeface="Trebuchet MS"/>
              <a:sym typeface="Trebuchet MS"/>
            </a:endParaRPr>
          </a:p>
        </p:txBody>
      </p:sp>
      <p:sp>
        <p:nvSpPr>
          <p:cNvPr id="454" name="Google Shape;454;p12"/>
          <p:cNvSpPr/>
          <p:nvPr/>
        </p:nvSpPr>
        <p:spPr>
          <a:xfrm rot="-5400000">
            <a:off x="5893373" y="2631282"/>
            <a:ext cx="432048" cy="7190014"/>
          </a:xfrm>
          <a:prstGeom prst="leftBrace">
            <a:avLst>
              <a:gd fmla="val 8333" name="adj1"/>
              <a:gd fmla="val 49420" name="adj2"/>
            </a:avLst>
          </a:prstGeom>
          <a:noFill/>
          <a:ln cap="flat" cmpd="sng" w="28575">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Trebuchet MS"/>
              <a:ea typeface="Trebuchet MS"/>
              <a:cs typeface="Trebuchet MS"/>
              <a:sym typeface="Trebuchet MS"/>
            </a:endParaRPr>
          </a:p>
        </p:txBody>
      </p:sp>
      <p:sp>
        <p:nvSpPr>
          <p:cNvPr id="455" name="Google Shape;455;p12"/>
          <p:cNvSpPr/>
          <p:nvPr/>
        </p:nvSpPr>
        <p:spPr>
          <a:xfrm>
            <a:off x="3071665" y="1678994"/>
            <a:ext cx="824367" cy="720080"/>
          </a:xfrm>
          <a:prstGeom prst="hexagon">
            <a:avLst>
              <a:gd fmla="val 25000" name="adj"/>
              <a:gd fmla="val 115470" name="vf"/>
            </a:avLst>
          </a:prstGeom>
          <a:solidFill>
            <a:srgbClr val="FF0000"/>
          </a:solidFill>
          <a:ln cap="flat" cmpd="sng" w="9525">
            <a:solidFill>
              <a:srgbClr val="395E89"/>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800"/>
              <a:buFont typeface="Arial"/>
              <a:buNone/>
            </a:pPr>
            <a:r>
              <a:rPr b="0" i="0" lang="en-GB" sz="800" u="none" cap="none" strike="noStrike">
                <a:solidFill>
                  <a:schemeClr val="dk1"/>
                </a:solidFill>
                <a:latin typeface="Trebuchet MS"/>
                <a:ea typeface="Trebuchet MS"/>
                <a:cs typeface="Trebuchet MS"/>
                <a:sym typeface="Trebuchet MS"/>
              </a:rPr>
              <a:t>Thrive </a:t>
            </a:r>
            <a:endParaRPr b="0" i="0" sz="800" u="none" cap="none" strike="noStrike">
              <a:solidFill>
                <a:schemeClr val="dk1"/>
              </a:solidFill>
              <a:latin typeface="Trebuchet MS"/>
              <a:ea typeface="Trebuchet MS"/>
              <a:cs typeface="Trebuchet MS"/>
              <a:sym typeface="Trebuchet MS"/>
            </a:endParaRPr>
          </a:p>
        </p:txBody>
      </p:sp>
      <p:sp>
        <p:nvSpPr>
          <p:cNvPr id="456" name="Google Shape;456;p12"/>
          <p:cNvSpPr/>
          <p:nvPr/>
        </p:nvSpPr>
        <p:spPr>
          <a:xfrm>
            <a:off x="8880038" y="908721"/>
            <a:ext cx="1078351" cy="870105"/>
          </a:xfrm>
          <a:prstGeom prst="hexagon">
            <a:avLst>
              <a:gd fmla="val 25000" name="adj"/>
              <a:gd fmla="val 115470" name="vf"/>
            </a:avLst>
          </a:prstGeom>
          <a:solidFill>
            <a:srgbClr val="B2A0C7"/>
          </a:solidFill>
          <a:ln cap="flat" cmpd="sng" w="9525">
            <a:solidFill>
              <a:srgbClr val="395E89"/>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800"/>
              <a:buFont typeface="Arial"/>
              <a:buNone/>
            </a:pPr>
            <a:r>
              <a:rPr b="0" i="0" lang="en-GB" sz="800" u="none" cap="none" strike="noStrike">
                <a:solidFill>
                  <a:schemeClr val="dk1"/>
                </a:solidFill>
                <a:latin typeface="Trebuchet MS"/>
                <a:ea typeface="Trebuchet MS"/>
                <a:cs typeface="Trebuchet MS"/>
                <a:sym typeface="Trebuchet MS"/>
              </a:rPr>
              <a:t>ASDAN option: </a:t>
            </a:r>
            <a:endParaRPr b="0" i="0" sz="14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800"/>
              <a:buFont typeface="Arial"/>
              <a:buNone/>
            </a:pPr>
            <a:r>
              <a:rPr b="0" i="0" lang="en-GB" sz="800" u="none" cap="none" strike="noStrike">
                <a:solidFill>
                  <a:schemeClr val="dk1"/>
                </a:solidFill>
                <a:latin typeface="Trebuchet MS"/>
                <a:ea typeface="Trebuchet MS"/>
                <a:cs typeface="Trebuchet MS"/>
                <a:sym typeface="Trebuchet MS"/>
              </a:rPr>
              <a:t>Wider world</a:t>
            </a:r>
            <a:endParaRPr b="0" i="0" sz="1400" u="none" cap="none" strike="noStrike">
              <a:solidFill>
                <a:srgbClr val="000000"/>
              </a:solidFill>
              <a:latin typeface="Arial"/>
              <a:ea typeface="Arial"/>
              <a:cs typeface="Arial"/>
              <a:sym typeface="Arial"/>
            </a:endParaRPr>
          </a:p>
        </p:txBody>
      </p:sp>
      <p:sp>
        <p:nvSpPr>
          <p:cNvPr id="457" name="Google Shape;457;p12"/>
          <p:cNvSpPr/>
          <p:nvPr/>
        </p:nvSpPr>
        <p:spPr>
          <a:xfrm>
            <a:off x="3076784" y="2466659"/>
            <a:ext cx="824367" cy="720080"/>
          </a:xfrm>
          <a:prstGeom prst="hexagon">
            <a:avLst>
              <a:gd fmla="val 25000" name="adj"/>
              <a:gd fmla="val 115470" name="vf"/>
            </a:avLst>
          </a:prstGeom>
          <a:solidFill>
            <a:srgbClr val="FF0000"/>
          </a:solidFill>
          <a:ln cap="flat" cmpd="sng" w="9525">
            <a:solidFill>
              <a:srgbClr val="395E89"/>
            </a:solidFill>
            <a:prstDash val="dashDot"/>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800"/>
              <a:buFont typeface="Arial"/>
              <a:buNone/>
            </a:pPr>
            <a:r>
              <a:rPr b="0" i="0" lang="en-GB" sz="800" u="none" cap="none" strike="noStrike">
                <a:solidFill>
                  <a:schemeClr val="dk1"/>
                </a:solidFill>
                <a:latin typeface="Trebuchet MS"/>
                <a:ea typeface="Trebuchet MS"/>
                <a:cs typeface="Trebuchet MS"/>
                <a:sym typeface="Trebuchet MS"/>
              </a:rPr>
              <a:t>SMSC &amp;</a:t>
            </a:r>
            <a:endParaRPr b="0" i="0" sz="14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800"/>
              <a:buFont typeface="Arial"/>
              <a:buNone/>
            </a:pPr>
            <a:r>
              <a:rPr b="0" i="0" lang="en-GB" sz="800" u="none" cap="none" strike="noStrike">
                <a:solidFill>
                  <a:schemeClr val="dk1"/>
                </a:solidFill>
                <a:latin typeface="Trebuchet MS"/>
                <a:ea typeface="Trebuchet MS"/>
                <a:cs typeface="Trebuchet MS"/>
                <a:sym typeface="Trebuchet MS"/>
              </a:rPr>
              <a:t>British values</a:t>
            </a:r>
            <a:endParaRPr b="0" i="0" sz="800" u="none" cap="none" strike="noStrike">
              <a:solidFill>
                <a:schemeClr val="dk1"/>
              </a:solidFill>
              <a:latin typeface="Trebuchet MS"/>
              <a:ea typeface="Trebuchet MS"/>
              <a:cs typeface="Trebuchet MS"/>
              <a:sym typeface="Trebuchet MS"/>
            </a:endParaRPr>
          </a:p>
        </p:txBody>
      </p:sp>
      <p:sp>
        <p:nvSpPr>
          <p:cNvPr id="458" name="Google Shape;458;p12"/>
          <p:cNvSpPr/>
          <p:nvPr/>
        </p:nvSpPr>
        <p:spPr>
          <a:xfrm>
            <a:off x="7578570" y="671826"/>
            <a:ext cx="824367" cy="720080"/>
          </a:xfrm>
          <a:prstGeom prst="hexagon">
            <a:avLst>
              <a:gd fmla="val 25000" name="adj"/>
              <a:gd fmla="val 115470" name="vf"/>
            </a:avLst>
          </a:prstGeom>
          <a:solidFill>
            <a:schemeClr val="accent3"/>
          </a:solidFill>
          <a:ln cap="flat" cmpd="sng" w="9525">
            <a:solidFill>
              <a:srgbClr val="395E89"/>
            </a:solidFill>
            <a:prstDash val="dot"/>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600"/>
              <a:buFont typeface="Arial"/>
              <a:buNone/>
            </a:pPr>
            <a:r>
              <a:rPr b="0" i="0" lang="en-GB" sz="600" u="none" cap="none" strike="noStrike">
                <a:solidFill>
                  <a:schemeClr val="dk1"/>
                </a:solidFill>
                <a:latin typeface="Trebuchet MS"/>
                <a:ea typeface="Trebuchet MS"/>
                <a:cs typeface="Trebuchet MS"/>
                <a:sym typeface="Trebuchet MS"/>
              </a:rPr>
              <a:t> SALT input</a:t>
            </a:r>
            <a:endParaRPr b="0" i="0" sz="600" u="none" cap="none" strike="noStrike">
              <a:solidFill>
                <a:schemeClr val="dk1"/>
              </a:solidFill>
              <a:latin typeface="Trebuchet MS"/>
              <a:ea typeface="Trebuchet MS"/>
              <a:cs typeface="Trebuchet MS"/>
              <a:sym typeface="Trebuchet MS"/>
            </a:endParaRPr>
          </a:p>
        </p:txBody>
      </p:sp>
      <p:sp>
        <p:nvSpPr>
          <p:cNvPr id="459" name="Google Shape;459;p12"/>
          <p:cNvSpPr/>
          <p:nvPr/>
        </p:nvSpPr>
        <p:spPr>
          <a:xfrm>
            <a:off x="4108666" y="5391201"/>
            <a:ext cx="824367" cy="720080"/>
          </a:xfrm>
          <a:prstGeom prst="hexagon">
            <a:avLst>
              <a:gd fmla="val 25000" name="adj"/>
              <a:gd fmla="val 115470" name="vf"/>
            </a:avLst>
          </a:prstGeom>
          <a:solidFill>
            <a:srgbClr val="8CB3E3"/>
          </a:solidFill>
          <a:ln cap="flat" cmpd="sng" w="9525">
            <a:solidFill>
              <a:srgbClr val="395E89"/>
            </a:solidFill>
            <a:prstDash val="dash"/>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800"/>
              <a:buFont typeface="Arial"/>
              <a:buNone/>
            </a:pPr>
            <a:r>
              <a:rPr b="0" i="0" lang="en-GB" sz="800" u="none" cap="none" strike="noStrike">
                <a:solidFill>
                  <a:schemeClr val="dk1"/>
                </a:solidFill>
                <a:latin typeface="Trebuchet MS"/>
                <a:ea typeface="Trebuchet MS"/>
                <a:cs typeface="Trebuchet MS"/>
                <a:sym typeface="Trebuchet MS"/>
              </a:rPr>
              <a:t> OT input</a:t>
            </a:r>
            <a:endParaRPr b="0" i="0" sz="800" u="none" cap="none" strike="noStrike">
              <a:solidFill>
                <a:schemeClr val="dk1"/>
              </a:solidFill>
              <a:latin typeface="Trebuchet MS"/>
              <a:ea typeface="Trebuchet MS"/>
              <a:cs typeface="Trebuchet MS"/>
              <a:sym typeface="Trebuchet MS"/>
            </a:endParaRPr>
          </a:p>
        </p:txBody>
      </p:sp>
      <p:sp>
        <p:nvSpPr>
          <p:cNvPr id="460" name="Google Shape;460;p12"/>
          <p:cNvSpPr/>
          <p:nvPr/>
        </p:nvSpPr>
        <p:spPr>
          <a:xfrm>
            <a:off x="-1" y="-1"/>
            <a:ext cx="3696483" cy="908721"/>
          </a:xfrm>
          <a:prstGeom prst="rect">
            <a:avLst/>
          </a:prstGeom>
          <a:solidFill>
            <a:srgbClr val="F2DAD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rPr b="0" i="0" lang="en-GB" sz="1800" u="none" cap="none" strike="noStrike">
                <a:solidFill>
                  <a:srgbClr val="000000"/>
                </a:solidFill>
                <a:latin typeface="Trebuchet MS"/>
                <a:ea typeface="Trebuchet MS"/>
                <a:cs typeface="Trebuchet MS"/>
                <a:sym typeface="Trebuchet MS"/>
              </a:rPr>
              <a:t>Areas of learning</a:t>
            </a:r>
            <a:endParaRPr b="0" i="0" sz="14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800"/>
              <a:buFont typeface="Arial"/>
              <a:buNone/>
            </a:pPr>
            <a:r>
              <a:rPr b="0" i="0" lang="en-GB" sz="1800" u="none" cap="none" strike="noStrike">
                <a:solidFill>
                  <a:srgbClr val="000000"/>
                </a:solidFill>
                <a:latin typeface="Trebuchet MS"/>
                <a:ea typeface="Trebuchet MS"/>
                <a:cs typeface="Trebuchet MS"/>
                <a:sym typeface="Trebuchet MS"/>
              </a:rPr>
              <a:t>Formal Curriculum KS4</a:t>
            </a:r>
            <a:endParaRPr b="0" i="0" sz="1400" u="none" cap="none" strike="noStrike">
              <a:solidFill>
                <a:srgbClr val="000000"/>
              </a:solidFill>
              <a:latin typeface="Arial"/>
              <a:ea typeface="Arial"/>
              <a:cs typeface="Arial"/>
              <a:sym typeface="Arial"/>
            </a:endParaRPr>
          </a:p>
        </p:txBody>
      </p:sp>
      <p:sp>
        <p:nvSpPr>
          <p:cNvPr id="461" name="Google Shape;461;p12"/>
          <p:cNvSpPr txBox="1"/>
          <p:nvPr/>
        </p:nvSpPr>
        <p:spPr>
          <a:xfrm>
            <a:off x="2714625" y="6466392"/>
            <a:ext cx="6289882" cy="261570"/>
          </a:xfrm>
          <a:prstGeom prst="rect">
            <a:avLst/>
          </a:prstGeom>
          <a:noFill/>
          <a:ln cap="flat" cmpd="sng" w="9525">
            <a:solidFill>
              <a:schemeClr val="dk1"/>
            </a:solidFill>
            <a:prstDash val="solid"/>
            <a:round/>
            <a:headEnd len="sm" w="sm" type="none"/>
            <a:tailEnd len="sm" w="sm" type="none"/>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100"/>
              <a:buFont typeface="Arial"/>
              <a:buNone/>
            </a:pPr>
            <a:r>
              <a:rPr b="0" i="0" lang="en-GB" sz="1100" u="none" cap="none" strike="noStrike">
                <a:solidFill>
                  <a:schemeClr val="dk1"/>
                </a:solidFill>
                <a:latin typeface="Trebuchet MS"/>
                <a:ea typeface="Trebuchet MS"/>
                <a:cs typeface="Trebuchet MS"/>
                <a:sym typeface="Trebuchet MS"/>
              </a:rPr>
              <a:t>Learning areas focus on Functional Skills, Preparation for Adulthood and Vocational education</a:t>
            </a:r>
            <a:endParaRPr b="0" i="0" sz="1400" u="none" cap="none" strike="noStrike">
              <a:solidFill>
                <a:srgbClr val="000000"/>
              </a:solidFill>
              <a:latin typeface="Arial"/>
              <a:ea typeface="Arial"/>
              <a:cs typeface="Arial"/>
              <a:sym typeface="Arial"/>
            </a:endParaRPr>
          </a:p>
        </p:txBody>
      </p:sp>
      <p:sp>
        <p:nvSpPr>
          <p:cNvPr id="462" name="Google Shape;462;p12"/>
          <p:cNvSpPr/>
          <p:nvPr/>
        </p:nvSpPr>
        <p:spPr>
          <a:xfrm>
            <a:off x="3696483" y="3713462"/>
            <a:ext cx="824367" cy="720080"/>
          </a:xfrm>
          <a:prstGeom prst="hexagon">
            <a:avLst>
              <a:gd fmla="val 25000" name="adj"/>
              <a:gd fmla="val 115470" name="vf"/>
            </a:avLst>
          </a:prstGeom>
          <a:solidFill>
            <a:srgbClr val="FFCC00"/>
          </a:solidFill>
          <a:ln cap="flat" cmpd="sng" w="9525">
            <a:solidFill>
              <a:srgbClr val="395E89"/>
            </a:solidFill>
            <a:prstDash val="dash"/>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800"/>
              <a:buFont typeface="Arial"/>
              <a:buNone/>
            </a:pPr>
            <a:r>
              <a:rPr b="0" i="0" lang="en-GB" sz="800" u="none" cap="none" strike="noStrike">
                <a:solidFill>
                  <a:schemeClr val="dk1"/>
                </a:solidFill>
                <a:latin typeface="Trebuchet MS"/>
                <a:ea typeface="Trebuchet MS"/>
                <a:cs typeface="Trebuchet MS"/>
                <a:sym typeface="Trebuchet MS"/>
              </a:rPr>
              <a:t>PSHE/C</a:t>
            </a:r>
            <a:endParaRPr b="0" i="0" sz="14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800"/>
              <a:buFont typeface="Arial"/>
              <a:buNone/>
            </a:pPr>
            <a:r>
              <a:t/>
            </a:r>
            <a:endParaRPr b="0" i="0" sz="800" u="none" cap="none" strike="noStrike">
              <a:solidFill>
                <a:schemeClr val="dk1"/>
              </a:solidFill>
              <a:latin typeface="Trebuchet MS"/>
              <a:ea typeface="Trebuchet MS"/>
              <a:cs typeface="Trebuchet MS"/>
              <a:sym typeface="Trebuchet MS"/>
            </a:endParaRPr>
          </a:p>
        </p:txBody>
      </p:sp>
      <p:sp>
        <p:nvSpPr>
          <p:cNvPr id="463" name="Google Shape;463;p12"/>
          <p:cNvSpPr/>
          <p:nvPr/>
        </p:nvSpPr>
        <p:spPr>
          <a:xfrm>
            <a:off x="5424674" y="2863000"/>
            <a:ext cx="1130663" cy="779869"/>
          </a:xfrm>
          <a:prstGeom prst="ellipse">
            <a:avLst/>
          </a:prstGeom>
          <a:solidFill>
            <a:srgbClr val="17365D"/>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900"/>
              <a:buFont typeface="Arial"/>
              <a:buNone/>
            </a:pPr>
            <a:r>
              <a:rPr b="1" i="0" lang="en-GB" sz="900" u="none" cap="none" strike="noStrike">
                <a:solidFill>
                  <a:schemeClr val="lt1"/>
                </a:solidFill>
                <a:latin typeface="Trebuchet MS"/>
                <a:ea typeface="Trebuchet MS"/>
                <a:cs typeface="Trebuchet MS"/>
                <a:sym typeface="Trebuchet MS"/>
              </a:rPr>
              <a:t>Formal Curriculum</a:t>
            </a:r>
            <a:endParaRPr b="0" i="0" sz="14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900"/>
              <a:buFont typeface="Arial"/>
              <a:buNone/>
            </a:pPr>
            <a:r>
              <a:rPr b="1" i="0" lang="en-GB" sz="900" u="none" cap="none" strike="noStrike">
                <a:solidFill>
                  <a:schemeClr val="lt1"/>
                </a:solidFill>
                <a:latin typeface="Trebuchet MS"/>
                <a:ea typeface="Trebuchet MS"/>
                <a:cs typeface="Trebuchet MS"/>
                <a:sym typeface="Trebuchet MS"/>
              </a:rPr>
              <a:t>KS 4</a:t>
            </a:r>
            <a:endParaRPr b="1" i="0" sz="900" u="none" cap="none" strike="noStrike">
              <a:solidFill>
                <a:schemeClr val="lt1"/>
              </a:solidFill>
              <a:latin typeface="Trebuchet MS"/>
              <a:ea typeface="Trebuchet MS"/>
              <a:cs typeface="Trebuchet MS"/>
              <a:sym typeface="Trebuchet MS"/>
            </a:endParaRPr>
          </a:p>
        </p:txBody>
      </p:sp>
      <p:sp>
        <p:nvSpPr>
          <p:cNvPr id="464" name="Google Shape;464;p12"/>
          <p:cNvSpPr/>
          <p:nvPr/>
        </p:nvSpPr>
        <p:spPr>
          <a:xfrm>
            <a:off x="4822554" y="5097396"/>
            <a:ext cx="824367" cy="720080"/>
          </a:xfrm>
          <a:prstGeom prst="hexagon">
            <a:avLst>
              <a:gd fmla="val 25000" name="adj"/>
              <a:gd fmla="val 115470" name="vf"/>
            </a:avLst>
          </a:prstGeom>
          <a:solidFill>
            <a:srgbClr val="8CB3E3"/>
          </a:solidFill>
          <a:ln cap="flat" cmpd="sng" w="9525">
            <a:solidFill>
              <a:srgbClr val="395E89"/>
            </a:solidFill>
            <a:prstDash val="dash"/>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800"/>
              <a:buFont typeface="Arial"/>
              <a:buNone/>
            </a:pPr>
            <a:r>
              <a:rPr b="0" i="0" lang="en-GB" sz="800" u="none" cap="none" strike="noStrike">
                <a:solidFill>
                  <a:schemeClr val="dk1"/>
                </a:solidFill>
                <a:latin typeface="Trebuchet MS"/>
                <a:ea typeface="Trebuchet MS"/>
                <a:cs typeface="Trebuchet MS"/>
                <a:sym typeface="Trebuchet MS"/>
              </a:rPr>
              <a:t>PE- exam group</a:t>
            </a:r>
            <a:endParaRPr b="0" i="0" sz="800" u="none" cap="none" strike="noStrike">
              <a:solidFill>
                <a:schemeClr val="dk1"/>
              </a:solidFill>
              <a:latin typeface="Trebuchet MS"/>
              <a:ea typeface="Trebuchet MS"/>
              <a:cs typeface="Trebuchet MS"/>
              <a:sym typeface="Trebuchet MS"/>
            </a:endParaRPr>
          </a:p>
        </p:txBody>
      </p:sp>
      <p:sp>
        <p:nvSpPr>
          <p:cNvPr id="465" name="Google Shape;465;p12"/>
          <p:cNvSpPr/>
          <p:nvPr/>
        </p:nvSpPr>
        <p:spPr>
          <a:xfrm>
            <a:off x="2358311" y="2177287"/>
            <a:ext cx="824367" cy="720080"/>
          </a:xfrm>
          <a:prstGeom prst="hexagon">
            <a:avLst>
              <a:gd fmla="val 25000" name="adj"/>
              <a:gd fmla="val 115470" name="vf"/>
            </a:avLst>
          </a:prstGeom>
          <a:solidFill>
            <a:srgbClr val="FF0000"/>
          </a:solidFill>
          <a:ln cap="flat" cmpd="sng" w="9525">
            <a:solidFill>
              <a:srgbClr val="395E89"/>
            </a:solidFill>
            <a:prstDash val="dot"/>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800"/>
              <a:buFont typeface="Arial"/>
              <a:buNone/>
            </a:pPr>
            <a:r>
              <a:rPr b="0" i="0" lang="en-GB" sz="800" u="none" cap="none" strike="noStrike">
                <a:solidFill>
                  <a:schemeClr val="dk1"/>
                </a:solidFill>
                <a:latin typeface="Trebuchet MS"/>
                <a:ea typeface="Trebuchet MS"/>
                <a:cs typeface="Trebuchet MS"/>
                <a:sym typeface="Trebuchet MS"/>
              </a:rPr>
              <a:t>RSE</a:t>
            </a:r>
            <a:endParaRPr b="0" i="0" sz="800" u="none" cap="none" strike="noStrike">
              <a:solidFill>
                <a:schemeClr val="dk1"/>
              </a:solidFill>
              <a:latin typeface="Trebuchet MS"/>
              <a:ea typeface="Trebuchet MS"/>
              <a:cs typeface="Trebuchet MS"/>
              <a:sym typeface="Trebuchet MS"/>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69" name="Shape 469"/>
        <p:cNvGrpSpPr/>
        <p:nvPr/>
      </p:nvGrpSpPr>
      <p:grpSpPr>
        <a:xfrm>
          <a:off x="0" y="0"/>
          <a:ext cx="0" cy="0"/>
          <a:chOff x="0" y="0"/>
          <a:chExt cx="0" cy="0"/>
        </a:xfrm>
      </p:grpSpPr>
      <p:sp>
        <p:nvSpPr>
          <p:cNvPr id="470" name="Google Shape;470;p13"/>
          <p:cNvSpPr/>
          <p:nvPr/>
        </p:nvSpPr>
        <p:spPr>
          <a:xfrm>
            <a:off x="4545707" y="3450311"/>
            <a:ext cx="951901" cy="802511"/>
          </a:xfrm>
          <a:prstGeom prst="ellipse">
            <a:avLst/>
          </a:prstGeom>
          <a:solidFill>
            <a:srgbClr val="FFCC00"/>
          </a:solidFill>
          <a:ln cap="flat" cmpd="sng" w="9525">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800"/>
              <a:buFont typeface="Arial"/>
              <a:buNone/>
            </a:pPr>
            <a:r>
              <a:rPr b="1" i="0" lang="en-GB" sz="800" u="none" cap="none" strike="noStrike">
                <a:solidFill>
                  <a:schemeClr val="dk1"/>
                </a:solidFill>
                <a:latin typeface="Trebuchet MS"/>
                <a:ea typeface="Trebuchet MS"/>
                <a:cs typeface="Trebuchet MS"/>
                <a:sym typeface="Trebuchet MS"/>
              </a:rPr>
              <a:t>Transition </a:t>
            </a:r>
            <a:endParaRPr b="0" i="0" sz="1400" u="none" cap="none" strike="noStrike">
              <a:solidFill>
                <a:srgbClr val="000000"/>
              </a:solidFill>
              <a:latin typeface="Arial"/>
              <a:ea typeface="Arial"/>
              <a:cs typeface="Arial"/>
              <a:sym typeface="Arial"/>
            </a:endParaRPr>
          </a:p>
        </p:txBody>
      </p:sp>
      <p:sp>
        <p:nvSpPr>
          <p:cNvPr id="471" name="Google Shape;471;p13"/>
          <p:cNvSpPr/>
          <p:nvPr/>
        </p:nvSpPr>
        <p:spPr>
          <a:xfrm>
            <a:off x="6555337" y="3444553"/>
            <a:ext cx="942804" cy="827622"/>
          </a:xfrm>
          <a:prstGeom prst="ellipse">
            <a:avLst/>
          </a:prstGeom>
          <a:solidFill>
            <a:srgbClr val="FABF8E"/>
          </a:solidFill>
          <a:ln cap="flat" cmpd="sng" w="9525">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800"/>
              <a:buFont typeface="Arial"/>
              <a:buNone/>
            </a:pPr>
            <a:r>
              <a:rPr b="1" i="0" lang="en-GB" sz="800" u="none" cap="none" strike="noStrike">
                <a:solidFill>
                  <a:schemeClr val="dk1"/>
                </a:solidFill>
                <a:latin typeface="Trebuchet MS"/>
                <a:ea typeface="Trebuchet MS"/>
                <a:cs typeface="Trebuchet MS"/>
                <a:sym typeface="Trebuchet MS"/>
              </a:rPr>
              <a:t>Independence </a:t>
            </a:r>
            <a:endParaRPr b="0" i="0" sz="1400" u="none" cap="none" strike="noStrike">
              <a:solidFill>
                <a:srgbClr val="000000"/>
              </a:solidFill>
              <a:latin typeface="Arial"/>
              <a:ea typeface="Arial"/>
              <a:cs typeface="Arial"/>
              <a:sym typeface="Arial"/>
            </a:endParaRPr>
          </a:p>
        </p:txBody>
      </p:sp>
      <p:sp>
        <p:nvSpPr>
          <p:cNvPr id="472" name="Google Shape;472;p13"/>
          <p:cNvSpPr/>
          <p:nvPr/>
        </p:nvSpPr>
        <p:spPr>
          <a:xfrm>
            <a:off x="4495181" y="2373923"/>
            <a:ext cx="873156" cy="812817"/>
          </a:xfrm>
          <a:prstGeom prst="ellipse">
            <a:avLst/>
          </a:prstGeom>
          <a:solidFill>
            <a:srgbClr val="FF0000"/>
          </a:solidFill>
          <a:ln cap="flat" cmpd="sng" w="9525">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900"/>
              <a:buFont typeface="Arial"/>
              <a:buNone/>
            </a:pPr>
            <a:r>
              <a:rPr b="1" i="0" lang="en-GB" sz="900" u="none" cap="none" strike="noStrike">
                <a:solidFill>
                  <a:schemeClr val="dk1"/>
                </a:solidFill>
                <a:latin typeface="Trebuchet MS"/>
                <a:ea typeface="Trebuchet MS"/>
                <a:cs typeface="Trebuchet MS"/>
                <a:sym typeface="Trebuchet MS"/>
              </a:rPr>
              <a:t>Relating and interacting</a:t>
            </a:r>
            <a:endParaRPr b="0" i="0" sz="1400" u="none" cap="none" strike="noStrike">
              <a:solidFill>
                <a:srgbClr val="000000"/>
              </a:solidFill>
              <a:latin typeface="Arial"/>
              <a:ea typeface="Arial"/>
              <a:cs typeface="Arial"/>
              <a:sym typeface="Arial"/>
            </a:endParaRPr>
          </a:p>
        </p:txBody>
      </p:sp>
      <p:sp>
        <p:nvSpPr>
          <p:cNvPr id="473" name="Google Shape;473;p13"/>
          <p:cNvSpPr/>
          <p:nvPr/>
        </p:nvSpPr>
        <p:spPr>
          <a:xfrm>
            <a:off x="6683515" y="2477919"/>
            <a:ext cx="904241" cy="775015"/>
          </a:xfrm>
          <a:prstGeom prst="ellipse">
            <a:avLst/>
          </a:prstGeom>
          <a:solidFill>
            <a:srgbClr val="B2A0C7"/>
          </a:solidFill>
          <a:ln cap="flat" cmpd="sng" w="9525">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800"/>
              <a:buFont typeface="Arial"/>
              <a:buNone/>
            </a:pPr>
            <a:r>
              <a:rPr b="1" i="0" lang="en-GB" sz="800" u="none" cap="none" strike="noStrike">
                <a:solidFill>
                  <a:schemeClr val="dk1"/>
                </a:solidFill>
                <a:latin typeface="Trebuchet MS"/>
                <a:ea typeface="Trebuchet MS"/>
                <a:cs typeface="Trebuchet MS"/>
                <a:sym typeface="Trebuchet MS"/>
              </a:rPr>
              <a:t>Learning and under-</a:t>
            </a:r>
            <a:endParaRPr b="1" i="0" sz="800" u="none" cap="none" strike="noStrike">
              <a:solidFill>
                <a:schemeClr val="dk1"/>
              </a:solidFill>
              <a:latin typeface="Trebuchet MS"/>
              <a:ea typeface="Trebuchet MS"/>
              <a:cs typeface="Trebuchet MS"/>
              <a:sym typeface="Trebuchet MS"/>
            </a:endParaRPr>
          </a:p>
          <a:p>
            <a:pPr indent="0" lvl="0" marL="0" marR="0" rtl="0" algn="ctr">
              <a:lnSpc>
                <a:spcPct val="100000"/>
              </a:lnSpc>
              <a:spcBef>
                <a:spcPts val="0"/>
              </a:spcBef>
              <a:spcAft>
                <a:spcPts val="0"/>
              </a:spcAft>
              <a:buClr>
                <a:srgbClr val="000000"/>
              </a:buClr>
              <a:buSzPts val="800"/>
              <a:buFont typeface="Arial"/>
              <a:buNone/>
            </a:pPr>
            <a:r>
              <a:rPr b="1" i="0" lang="en-GB" sz="800" u="none" cap="none" strike="noStrike">
                <a:solidFill>
                  <a:schemeClr val="dk1"/>
                </a:solidFill>
                <a:latin typeface="Trebuchet MS"/>
                <a:ea typeface="Trebuchet MS"/>
                <a:cs typeface="Trebuchet MS"/>
                <a:sym typeface="Trebuchet MS"/>
              </a:rPr>
              <a:t>standing </a:t>
            </a:r>
            <a:endParaRPr b="1" i="0" sz="800" u="none" cap="none" strike="noStrike">
              <a:solidFill>
                <a:schemeClr val="dk1"/>
              </a:solidFill>
              <a:latin typeface="Trebuchet MS"/>
              <a:ea typeface="Trebuchet MS"/>
              <a:cs typeface="Trebuchet MS"/>
              <a:sym typeface="Trebuchet MS"/>
            </a:endParaRPr>
          </a:p>
        </p:txBody>
      </p:sp>
      <p:sp>
        <p:nvSpPr>
          <p:cNvPr id="474" name="Google Shape;474;p13"/>
          <p:cNvSpPr/>
          <p:nvPr/>
        </p:nvSpPr>
        <p:spPr>
          <a:xfrm>
            <a:off x="5553945" y="3837817"/>
            <a:ext cx="951901" cy="849096"/>
          </a:xfrm>
          <a:prstGeom prst="ellipse">
            <a:avLst/>
          </a:prstGeom>
          <a:solidFill>
            <a:srgbClr val="8CB3E3"/>
          </a:solidFill>
          <a:ln cap="flat" cmpd="sng" w="9525">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800"/>
              <a:buFont typeface="Arial"/>
              <a:buNone/>
            </a:pPr>
            <a:r>
              <a:rPr b="1" i="0" lang="en-GB" sz="800" u="none" cap="none" strike="noStrike">
                <a:solidFill>
                  <a:schemeClr val="dk1"/>
                </a:solidFill>
                <a:latin typeface="Trebuchet MS"/>
                <a:ea typeface="Trebuchet MS"/>
                <a:cs typeface="Trebuchet MS"/>
                <a:sym typeface="Trebuchet MS"/>
              </a:rPr>
              <a:t>Leisure and well being </a:t>
            </a:r>
            <a:endParaRPr b="0" i="0" sz="1400" u="none" cap="none" strike="noStrike">
              <a:solidFill>
                <a:srgbClr val="000000"/>
              </a:solidFill>
              <a:latin typeface="Arial"/>
              <a:ea typeface="Arial"/>
              <a:cs typeface="Arial"/>
              <a:sym typeface="Arial"/>
            </a:endParaRPr>
          </a:p>
        </p:txBody>
      </p:sp>
      <p:sp>
        <p:nvSpPr>
          <p:cNvPr id="475" name="Google Shape;475;p13"/>
          <p:cNvSpPr/>
          <p:nvPr/>
        </p:nvSpPr>
        <p:spPr>
          <a:xfrm>
            <a:off x="5503915" y="1808512"/>
            <a:ext cx="873311" cy="777514"/>
          </a:xfrm>
          <a:prstGeom prst="ellipse">
            <a:avLst/>
          </a:prstGeom>
          <a:solidFill>
            <a:schemeClr val="accent3"/>
          </a:solidFill>
          <a:ln cap="flat" cmpd="sng" w="9525">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800"/>
              <a:buFont typeface="Arial"/>
              <a:buNone/>
            </a:pPr>
            <a:r>
              <a:rPr b="0" i="0" lang="en-GB" sz="800" u="none" cap="none" strike="noStrike">
                <a:solidFill>
                  <a:schemeClr val="dk1"/>
                </a:solidFill>
                <a:latin typeface="Trebuchet MS"/>
                <a:ea typeface="Trebuchet MS"/>
                <a:cs typeface="Trebuchet MS"/>
                <a:sym typeface="Trebuchet MS"/>
              </a:rPr>
              <a:t>Communi-cation </a:t>
            </a:r>
            <a:endParaRPr b="0" i="0" sz="1400" u="none" cap="none" strike="noStrike">
              <a:solidFill>
                <a:srgbClr val="000000"/>
              </a:solidFill>
              <a:latin typeface="Arial"/>
              <a:ea typeface="Arial"/>
              <a:cs typeface="Arial"/>
              <a:sym typeface="Arial"/>
            </a:endParaRPr>
          </a:p>
        </p:txBody>
      </p:sp>
      <p:cxnSp>
        <p:nvCxnSpPr>
          <p:cNvPr id="476" name="Google Shape;476;p13"/>
          <p:cNvCxnSpPr/>
          <p:nvPr/>
        </p:nvCxnSpPr>
        <p:spPr>
          <a:xfrm rot="10800000">
            <a:off x="6008195" y="3565875"/>
            <a:ext cx="0" cy="295174"/>
          </a:xfrm>
          <a:prstGeom prst="straightConnector1">
            <a:avLst/>
          </a:prstGeom>
          <a:noFill/>
          <a:ln cap="flat" cmpd="sng" w="9525">
            <a:solidFill>
              <a:schemeClr val="dk1"/>
            </a:solidFill>
            <a:prstDash val="dash"/>
            <a:round/>
            <a:headEnd len="sm" w="sm" type="none"/>
            <a:tailEnd len="sm" w="sm" type="none"/>
          </a:ln>
        </p:spPr>
      </p:cxnSp>
      <p:cxnSp>
        <p:nvCxnSpPr>
          <p:cNvPr id="477" name="Google Shape;477;p13"/>
          <p:cNvCxnSpPr/>
          <p:nvPr/>
        </p:nvCxnSpPr>
        <p:spPr>
          <a:xfrm rot="10800000">
            <a:off x="6008195" y="2567825"/>
            <a:ext cx="0" cy="295174"/>
          </a:xfrm>
          <a:prstGeom prst="straightConnector1">
            <a:avLst/>
          </a:prstGeom>
          <a:noFill/>
          <a:ln cap="flat" cmpd="sng" w="9525">
            <a:solidFill>
              <a:schemeClr val="dk1"/>
            </a:solidFill>
            <a:prstDash val="dash"/>
            <a:round/>
            <a:headEnd len="sm" w="sm" type="none"/>
            <a:tailEnd len="sm" w="sm" type="none"/>
          </a:ln>
        </p:spPr>
      </p:cxnSp>
      <p:cxnSp>
        <p:nvCxnSpPr>
          <p:cNvPr id="478" name="Google Shape;478;p13"/>
          <p:cNvCxnSpPr/>
          <p:nvPr/>
        </p:nvCxnSpPr>
        <p:spPr>
          <a:xfrm rot="10800000">
            <a:off x="5368338" y="2924944"/>
            <a:ext cx="185428" cy="144016"/>
          </a:xfrm>
          <a:prstGeom prst="straightConnector1">
            <a:avLst/>
          </a:prstGeom>
          <a:noFill/>
          <a:ln cap="flat" cmpd="sng" w="9525">
            <a:solidFill>
              <a:schemeClr val="dk1"/>
            </a:solidFill>
            <a:prstDash val="dash"/>
            <a:round/>
            <a:headEnd len="sm" w="sm" type="none"/>
            <a:tailEnd len="sm" w="sm" type="none"/>
          </a:ln>
        </p:spPr>
      </p:cxnSp>
      <p:cxnSp>
        <p:nvCxnSpPr>
          <p:cNvPr id="479" name="Google Shape;479;p13"/>
          <p:cNvCxnSpPr/>
          <p:nvPr/>
        </p:nvCxnSpPr>
        <p:spPr>
          <a:xfrm flipH="1" rot="10800000">
            <a:off x="5415650" y="3450311"/>
            <a:ext cx="231271" cy="142661"/>
          </a:xfrm>
          <a:prstGeom prst="straightConnector1">
            <a:avLst/>
          </a:prstGeom>
          <a:noFill/>
          <a:ln cap="flat" cmpd="sng" w="9525">
            <a:solidFill>
              <a:schemeClr val="dk1"/>
            </a:solidFill>
            <a:prstDash val="dash"/>
            <a:round/>
            <a:headEnd len="sm" w="sm" type="none"/>
            <a:tailEnd len="sm" w="sm" type="none"/>
          </a:ln>
        </p:spPr>
      </p:cxnSp>
      <p:cxnSp>
        <p:nvCxnSpPr>
          <p:cNvPr id="480" name="Google Shape;480;p13"/>
          <p:cNvCxnSpPr/>
          <p:nvPr/>
        </p:nvCxnSpPr>
        <p:spPr>
          <a:xfrm flipH="1" rot="10800000">
            <a:off x="6427254" y="2996953"/>
            <a:ext cx="256169" cy="117779"/>
          </a:xfrm>
          <a:prstGeom prst="straightConnector1">
            <a:avLst/>
          </a:prstGeom>
          <a:noFill/>
          <a:ln cap="flat" cmpd="sng" w="9525">
            <a:solidFill>
              <a:schemeClr val="dk1"/>
            </a:solidFill>
            <a:prstDash val="dash"/>
            <a:round/>
            <a:headEnd len="sm" w="sm" type="none"/>
            <a:tailEnd len="sm" w="sm" type="none"/>
          </a:ln>
        </p:spPr>
      </p:cxnSp>
      <p:cxnSp>
        <p:nvCxnSpPr>
          <p:cNvPr id="481" name="Google Shape;481;p13"/>
          <p:cNvCxnSpPr/>
          <p:nvPr/>
        </p:nvCxnSpPr>
        <p:spPr>
          <a:xfrm rot="10800000">
            <a:off x="6408346" y="3479950"/>
            <a:ext cx="226470" cy="162918"/>
          </a:xfrm>
          <a:prstGeom prst="straightConnector1">
            <a:avLst/>
          </a:prstGeom>
          <a:noFill/>
          <a:ln cap="flat" cmpd="sng" w="9525">
            <a:solidFill>
              <a:schemeClr val="dk1"/>
            </a:solidFill>
            <a:prstDash val="dash"/>
            <a:round/>
            <a:headEnd len="sm" w="sm" type="none"/>
            <a:tailEnd len="sm" w="sm" type="none"/>
          </a:ln>
        </p:spPr>
      </p:cxnSp>
      <p:sp>
        <p:nvSpPr>
          <p:cNvPr id="482" name="Google Shape;482;p13"/>
          <p:cNvSpPr/>
          <p:nvPr/>
        </p:nvSpPr>
        <p:spPr>
          <a:xfrm>
            <a:off x="7371142" y="1912827"/>
            <a:ext cx="904241" cy="720080"/>
          </a:xfrm>
          <a:prstGeom prst="hexagon">
            <a:avLst>
              <a:gd fmla="val 25000" name="adj"/>
              <a:gd fmla="val 115470" name="vf"/>
            </a:avLst>
          </a:prstGeom>
          <a:solidFill>
            <a:srgbClr val="B2A0C7"/>
          </a:solidFill>
          <a:ln cap="flat" cmpd="sng" w="9525">
            <a:solidFill>
              <a:srgbClr val="395E89"/>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700"/>
              <a:buFont typeface="Arial"/>
              <a:buNone/>
            </a:pPr>
            <a:r>
              <a:rPr b="0" i="0" lang="en-GB" sz="700" u="none" cap="none" strike="noStrike">
                <a:solidFill>
                  <a:schemeClr val="dk1"/>
                </a:solidFill>
                <a:latin typeface="Trebuchet MS"/>
                <a:ea typeface="Trebuchet MS"/>
                <a:cs typeface="Trebuchet MS"/>
                <a:sym typeface="Trebuchet MS"/>
              </a:rPr>
              <a:t>Numeracy  </a:t>
            </a:r>
            <a:endParaRPr b="0" i="0" sz="700" u="none" cap="none" strike="noStrike">
              <a:solidFill>
                <a:schemeClr val="dk1"/>
              </a:solidFill>
              <a:latin typeface="Trebuchet MS"/>
              <a:ea typeface="Trebuchet MS"/>
              <a:cs typeface="Trebuchet MS"/>
              <a:sym typeface="Trebuchet MS"/>
            </a:endParaRPr>
          </a:p>
        </p:txBody>
      </p:sp>
      <p:sp>
        <p:nvSpPr>
          <p:cNvPr id="483" name="Google Shape;483;p13"/>
          <p:cNvSpPr/>
          <p:nvPr/>
        </p:nvSpPr>
        <p:spPr>
          <a:xfrm>
            <a:off x="8133368" y="1552787"/>
            <a:ext cx="904241" cy="720080"/>
          </a:xfrm>
          <a:prstGeom prst="hexagon">
            <a:avLst>
              <a:gd fmla="val 25000" name="adj"/>
              <a:gd fmla="val 115470" name="vf"/>
            </a:avLst>
          </a:prstGeom>
          <a:solidFill>
            <a:srgbClr val="B2A0C7"/>
          </a:solidFill>
          <a:ln cap="flat" cmpd="sng" w="9525">
            <a:solidFill>
              <a:srgbClr val="395E89"/>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700"/>
              <a:buFont typeface="Arial"/>
              <a:buNone/>
            </a:pPr>
            <a:r>
              <a:rPr b="0" i="0" lang="en-GB" sz="700" u="none" cap="none" strike="noStrike">
                <a:solidFill>
                  <a:schemeClr val="dk1"/>
                </a:solidFill>
                <a:latin typeface="Trebuchet MS"/>
                <a:ea typeface="Trebuchet MS"/>
                <a:cs typeface="Trebuchet MS"/>
                <a:sym typeface="Trebuchet MS"/>
              </a:rPr>
              <a:t>Computing</a:t>
            </a:r>
            <a:r>
              <a:rPr b="0" i="0" lang="en-GB" sz="800" u="none" cap="none" strike="noStrike">
                <a:solidFill>
                  <a:schemeClr val="dk1"/>
                </a:solidFill>
                <a:latin typeface="Trebuchet MS"/>
                <a:ea typeface="Trebuchet MS"/>
                <a:cs typeface="Trebuchet MS"/>
                <a:sym typeface="Trebuchet MS"/>
              </a:rPr>
              <a:t> </a:t>
            </a:r>
            <a:endParaRPr b="0" i="0" sz="800" u="none" cap="none" strike="noStrike">
              <a:solidFill>
                <a:schemeClr val="dk1"/>
              </a:solidFill>
              <a:latin typeface="Trebuchet MS"/>
              <a:ea typeface="Trebuchet MS"/>
              <a:cs typeface="Trebuchet MS"/>
              <a:sym typeface="Trebuchet MS"/>
            </a:endParaRPr>
          </a:p>
        </p:txBody>
      </p:sp>
      <p:sp>
        <p:nvSpPr>
          <p:cNvPr id="484" name="Google Shape;484;p13"/>
          <p:cNvSpPr/>
          <p:nvPr/>
        </p:nvSpPr>
        <p:spPr>
          <a:xfrm>
            <a:off x="7245604" y="3826429"/>
            <a:ext cx="1715517" cy="1511954"/>
          </a:xfrm>
          <a:prstGeom prst="hexagon">
            <a:avLst>
              <a:gd fmla="val 25000" name="adj"/>
              <a:gd fmla="val 115470" name="vf"/>
            </a:avLst>
          </a:prstGeom>
          <a:solidFill>
            <a:srgbClr val="FABF8E"/>
          </a:solidFill>
          <a:ln cap="flat" cmpd="sng" w="9525">
            <a:solidFill>
              <a:srgbClr val="395E89"/>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800"/>
              <a:buFont typeface="Arial"/>
              <a:buNone/>
            </a:pPr>
            <a:r>
              <a:rPr b="0" i="0" lang="en-GB" sz="800" u="none" cap="none" strike="noStrike">
                <a:solidFill>
                  <a:schemeClr val="dk1"/>
                </a:solidFill>
                <a:latin typeface="Trebuchet MS"/>
                <a:ea typeface="Trebuchet MS"/>
                <a:cs typeface="Trebuchet MS"/>
                <a:sym typeface="Trebuchet MS"/>
              </a:rPr>
              <a:t>NOCN options:</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800"/>
              <a:buFont typeface="Arial"/>
              <a:buNone/>
            </a:pPr>
            <a:r>
              <a:rPr b="0" i="0" lang="en-GB" sz="800" u="none" cap="none" strike="noStrike">
                <a:solidFill>
                  <a:schemeClr val="dk1"/>
                </a:solidFill>
                <a:latin typeface="Trebuchet MS"/>
                <a:ea typeface="Trebuchet MS"/>
                <a:cs typeface="Trebuchet MS"/>
                <a:sym typeface="Trebuchet MS"/>
              </a:rPr>
              <a:t>Home management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800"/>
              <a:buFont typeface="Arial"/>
              <a:buNone/>
            </a:pPr>
            <a:r>
              <a:rPr b="0" i="0" lang="en-GB" sz="800" u="none" cap="none" strike="noStrike">
                <a:solidFill>
                  <a:schemeClr val="dk1"/>
                </a:solidFill>
                <a:latin typeface="Trebuchet MS"/>
                <a:ea typeface="Trebuchet MS"/>
                <a:cs typeface="Trebuchet MS"/>
                <a:sym typeface="Trebuchet MS"/>
              </a:rPr>
              <a:t>Community skills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800"/>
              <a:buFont typeface="Arial"/>
              <a:buNone/>
            </a:pPr>
            <a:r>
              <a:rPr b="0" i="0" lang="en-GB" sz="800" u="none" cap="none" strike="noStrike">
                <a:solidFill>
                  <a:schemeClr val="dk1"/>
                </a:solidFill>
                <a:latin typeface="Trebuchet MS"/>
                <a:ea typeface="Trebuchet MS"/>
                <a:cs typeface="Trebuchet MS"/>
                <a:sym typeface="Trebuchet MS"/>
              </a:rPr>
              <a:t>Work experience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800"/>
              <a:buFont typeface="Arial"/>
              <a:buNone/>
            </a:pPr>
            <a:r>
              <a:rPr b="0" i="0" lang="en-GB" sz="800" u="none" cap="none" strike="noStrike">
                <a:solidFill>
                  <a:schemeClr val="dk1"/>
                </a:solidFill>
                <a:latin typeface="Trebuchet MS"/>
                <a:ea typeface="Trebuchet MS"/>
                <a:cs typeface="Trebuchet MS"/>
                <a:sym typeface="Trebuchet MS"/>
              </a:rPr>
              <a:t>Community café</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800"/>
              <a:buFont typeface="Arial"/>
              <a:buNone/>
            </a:pPr>
            <a:r>
              <a:rPr b="0" i="0" lang="en-GB" sz="800" u="none" cap="none" strike="noStrike">
                <a:solidFill>
                  <a:schemeClr val="dk1"/>
                </a:solidFill>
                <a:latin typeface="Trebuchet MS"/>
                <a:ea typeface="Trebuchet MS"/>
                <a:cs typeface="Trebuchet MS"/>
                <a:sym typeface="Trebuchet MS"/>
              </a:rPr>
              <a:t>Come dine with me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800"/>
              <a:buFont typeface="Arial"/>
              <a:buNone/>
            </a:pPr>
            <a:r>
              <a:rPr b="0" i="0" lang="en-GB" sz="800" u="none" cap="none" strike="noStrike">
                <a:solidFill>
                  <a:schemeClr val="dk1"/>
                </a:solidFill>
                <a:latin typeface="Trebuchet MS"/>
                <a:ea typeface="Trebuchet MS"/>
                <a:cs typeface="Trebuchet MS"/>
                <a:sym typeface="Trebuchet MS"/>
              </a:rPr>
              <a:t>GEARZ</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800"/>
              <a:buFont typeface="Arial"/>
              <a:buNone/>
            </a:pPr>
            <a:r>
              <a:rPr b="0" i="0" lang="en-GB" sz="800" u="none" cap="none" strike="noStrike">
                <a:solidFill>
                  <a:schemeClr val="dk1"/>
                </a:solidFill>
                <a:latin typeface="Trebuchet MS"/>
                <a:ea typeface="Trebuchet MS"/>
                <a:cs typeface="Trebuchet MS"/>
                <a:sym typeface="Trebuchet MS"/>
              </a:rPr>
              <a:t>Team enterprise</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800"/>
              <a:buFont typeface="Arial"/>
              <a:buNone/>
            </a:pPr>
            <a:r>
              <a:rPr b="0" i="0" lang="en-GB" sz="800" u="none" cap="none" strike="noStrike">
                <a:solidFill>
                  <a:schemeClr val="dk1"/>
                </a:solidFill>
                <a:latin typeface="Trebuchet MS"/>
                <a:ea typeface="Trebuchet MS"/>
                <a:cs typeface="Trebuchet MS"/>
                <a:sym typeface="Trebuchet MS"/>
              </a:rPr>
              <a:t>Construction </a:t>
            </a:r>
            <a:endParaRPr b="0" i="0" sz="1400" u="none" cap="none" strike="noStrike">
              <a:solidFill>
                <a:srgbClr val="000000"/>
              </a:solidFill>
              <a:latin typeface="Arial"/>
              <a:ea typeface="Arial"/>
              <a:cs typeface="Arial"/>
              <a:sym typeface="Arial"/>
            </a:endParaRPr>
          </a:p>
        </p:txBody>
      </p:sp>
      <p:sp>
        <p:nvSpPr>
          <p:cNvPr id="485" name="Google Shape;485;p13"/>
          <p:cNvSpPr/>
          <p:nvPr/>
        </p:nvSpPr>
        <p:spPr>
          <a:xfrm>
            <a:off x="5069274" y="4716284"/>
            <a:ext cx="1921241" cy="1613358"/>
          </a:xfrm>
          <a:prstGeom prst="hexagon">
            <a:avLst>
              <a:gd fmla="val 25000" name="adj"/>
              <a:gd fmla="val 115470" name="vf"/>
            </a:avLst>
          </a:prstGeom>
          <a:solidFill>
            <a:srgbClr val="8CB3E3"/>
          </a:solidFill>
          <a:ln cap="flat" cmpd="sng" w="9525">
            <a:solidFill>
              <a:srgbClr val="395E89"/>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800"/>
              <a:buFont typeface="Arial"/>
              <a:buNone/>
            </a:pPr>
            <a:r>
              <a:rPr b="0" i="0" lang="en-GB" sz="800" u="none" cap="none" strike="noStrike">
                <a:solidFill>
                  <a:schemeClr val="dk1"/>
                </a:solidFill>
                <a:latin typeface="Trebuchet MS"/>
                <a:ea typeface="Trebuchet MS"/>
                <a:cs typeface="Trebuchet MS"/>
                <a:sym typeface="Trebuchet MS"/>
              </a:rPr>
              <a:t>NOCN options:</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800"/>
              <a:buFont typeface="Arial"/>
              <a:buNone/>
            </a:pPr>
            <a:r>
              <a:rPr b="0" i="0" lang="en-GB" sz="800" u="none" cap="none" strike="noStrike">
                <a:solidFill>
                  <a:schemeClr val="dk1"/>
                </a:solidFill>
                <a:latin typeface="Trebuchet MS"/>
                <a:ea typeface="Trebuchet MS"/>
                <a:cs typeface="Trebuchet MS"/>
                <a:sym typeface="Trebuchet MS"/>
              </a:rPr>
              <a:t>Sports and leisure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800"/>
              <a:buFont typeface="Arial"/>
              <a:buNone/>
            </a:pPr>
            <a:r>
              <a:rPr b="0" i="0" lang="en-GB" sz="800" u="none" cap="none" strike="noStrike">
                <a:solidFill>
                  <a:schemeClr val="dk1"/>
                </a:solidFill>
                <a:latin typeface="Trebuchet MS"/>
                <a:ea typeface="Trebuchet MS"/>
                <a:cs typeface="Trebuchet MS"/>
                <a:sym typeface="Trebuchet MS"/>
              </a:rPr>
              <a:t>Sports leadership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800"/>
              <a:buFont typeface="Arial"/>
              <a:buNone/>
            </a:pPr>
            <a:r>
              <a:rPr b="0" i="0" lang="en-GB" sz="800" u="none" cap="none" strike="noStrike">
                <a:solidFill>
                  <a:schemeClr val="dk1"/>
                </a:solidFill>
                <a:latin typeface="Trebuchet MS"/>
                <a:ea typeface="Trebuchet MS"/>
                <a:cs typeface="Trebuchet MS"/>
                <a:sym typeface="Trebuchet MS"/>
              </a:rPr>
              <a:t>Personal fitness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800"/>
              <a:buFont typeface="Arial"/>
              <a:buNone/>
            </a:pPr>
            <a:r>
              <a:rPr b="0" i="0" lang="en-GB" sz="800" u="none" cap="none" strike="noStrike">
                <a:solidFill>
                  <a:schemeClr val="dk1"/>
                </a:solidFill>
                <a:latin typeface="Trebuchet MS"/>
                <a:ea typeface="Trebuchet MS"/>
                <a:cs typeface="Trebuchet MS"/>
                <a:sym typeface="Trebuchet MS"/>
              </a:rPr>
              <a:t>Swimming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800"/>
              <a:buFont typeface="Arial"/>
              <a:buNone/>
            </a:pPr>
            <a:r>
              <a:rPr b="0" i="0" lang="en-GB" sz="800" u="none" cap="none" strike="noStrike">
                <a:solidFill>
                  <a:schemeClr val="dk1"/>
                </a:solidFill>
                <a:latin typeface="Trebuchet MS"/>
                <a:ea typeface="Trebuchet MS"/>
                <a:cs typeface="Trebuchet MS"/>
                <a:sym typeface="Trebuchet MS"/>
              </a:rPr>
              <a:t>Horticulture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800"/>
              <a:buFont typeface="Arial"/>
              <a:buNone/>
            </a:pPr>
            <a:r>
              <a:rPr b="0" i="0" lang="en-GB" sz="800" u="none" cap="none" strike="noStrike">
                <a:solidFill>
                  <a:schemeClr val="dk1"/>
                </a:solidFill>
                <a:latin typeface="Trebuchet MS"/>
                <a:ea typeface="Trebuchet MS"/>
                <a:cs typeface="Trebuchet MS"/>
                <a:sym typeface="Trebuchet MS"/>
              </a:rPr>
              <a:t>Physical wellbeing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800"/>
              <a:buFont typeface="Arial"/>
              <a:buNone/>
            </a:pPr>
            <a:r>
              <a:rPr b="0" i="0" lang="en-GB" sz="800" u="none" cap="none" strike="noStrike">
                <a:solidFill>
                  <a:schemeClr val="dk1"/>
                </a:solidFill>
                <a:latin typeface="Trebuchet MS"/>
                <a:ea typeface="Trebuchet MS"/>
                <a:cs typeface="Trebuchet MS"/>
                <a:sym typeface="Trebuchet MS"/>
              </a:rPr>
              <a:t>Art and design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800"/>
              <a:buFont typeface="Arial"/>
              <a:buNone/>
            </a:pPr>
            <a:r>
              <a:rPr b="0" i="0" lang="en-GB" sz="800" u="none" cap="none" strike="noStrike">
                <a:solidFill>
                  <a:schemeClr val="dk1"/>
                </a:solidFill>
                <a:latin typeface="Trebuchet MS"/>
                <a:ea typeface="Trebuchet MS"/>
                <a:cs typeface="Trebuchet MS"/>
                <a:sym typeface="Trebuchet MS"/>
              </a:rPr>
              <a:t>Textiles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800"/>
              <a:buFont typeface="Arial"/>
              <a:buNone/>
            </a:pPr>
            <a:r>
              <a:rPr b="0" i="0" lang="en-GB" sz="800" u="none" cap="none" strike="noStrike">
                <a:solidFill>
                  <a:schemeClr val="dk1"/>
                </a:solidFill>
                <a:latin typeface="Trebuchet MS"/>
                <a:ea typeface="Trebuchet MS"/>
                <a:cs typeface="Trebuchet MS"/>
                <a:sym typeface="Trebuchet MS"/>
              </a:rPr>
              <a:t>Drama/music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800"/>
              <a:buFont typeface="Arial"/>
              <a:buNone/>
            </a:pPr>
            <a:r>
              <a:rPr b="0" i="0" lang="en-GB" sz="800" u="none" cap="none" strike="noStrike">
                <a:solidFill>
                  <a:schemeClr val="dk1"/>
                </a:solidFill>
                <a:latin typeface="Trebuchet MS"/>
                <a:ea typeface="Trebuchet MS"/>
                <a:cs typeface="Trebuchet MS"/>
                <a:sym typeface="Trebuchet MS"/>
              </a:rPr>
              <a:t>Dance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800"/>
              <a:buFont typeface="Arial"/>
              <a:buNone/>
            </a:pPr>
            <a:r>
              <a:rPr b="0" i="0" lang="en-GB" sz="800" u="none" cap="none" strike="noStrike">
                <a:solidFill>
                  <a:schemeClr val="dk1"/>
                </a:solidFill>
                <a:latin typeface="Trebuchet MS"/>
                <a:ea typeface="Trebuchet MS"/>
                <a:cs typeface="Trebuchet MS"/>
                <a:sym typeface="Trebuchet MS"/>
              </a:rPr>
              <a:t>Team enterprise  </a:t>
            </a:r>
            <a:endParaRPr b="0" i="0" sz="1400" u="none" cap="none" strike="noStrike">
              <a:solidFill>
                <a:srgbClr val="000000"/>
              </a:solidFill>
              <a:latin typeface="Arial"/>
              <a:ea typeface="Arial"/>
              <a:cs typeface="Arial"/>
              <a:sym typeface="Arial"/>
            </a:endParaRPr>
          </a:p>
        </p:txBody>
      </p:sp>
      <p:sp>
        <p:nvSpPr>
          <p:cNvPr id="486" name="Google Shape;486;p13"/>
          <p:cNvSpPr/>
          <p:nvPr/>
        </p:nvSpPr>
        <p:spPr>
          <a:xfrm>
            <a:off x="3750319" y="2035723"/>
            <a:ext cx="824367" cy="720080"/>
          </a:xfrm>
          <a:prstGeom prst="hexagon">
            <a:avLst>
              <a:gd fmla="val 25000" name="adj"/>
              <a:gd fmla="val 115470" name="vf"/>
            </a:avLst>
          </a:prstGeom>
          <a:solidFill>
            <a:srgbClr val="FF0000"/>
          </a:solidFill>
          <a:ln cap="flat" cmpd="sng" w="9525">
            <a:solidFill>
              <a:srgbClr val="395E89"/>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800"/>
              <a:buFont typeface="Arial"/>
              <a:buNone/>
            </a:pPr>
            <a:r>
              <a:rPr b="0" i="0" lang="en-GB" sz="800" u="none" cap="none" strike="noStrike">
                <a:solidFill>
                  <a:schemeClr val="dk1"/>
                </a:solidFill>
                <a:latin typeface="Trebuchet MS"/>
                <a:ea typeface="Trebuchet MS"/>
                <a:cs typeface="Trebuchet MS"/>
                <a:sym typeface="Trebuchet MS"/>
              </a:rPr>
              <a:t>PSHE/C</a:t>
            </a:r>
            <a:endParaRPr b="0" i="0" sz="1400" u="none" cap="none" strike="noStrike">
              <a:solidFill>
                <a:srgbClr val="000000"/>
              </a:solidFill>
              <a:latin typeface="Arial"/>
              <a:ea typeface="Arial"/>
              <a:cs typeface="Arial"/>
              <a:sym typeface="Arial"/>
            </a:endParaRPr>
          </a:p>
        </p:txBody>
      </p:sp>
      <p:sp>
        <p:nvSpPr>
          <p:cNvPr id="487" name="Google Shape;487;p13"/>
          <p:cNvSpPr/>
          <p:nvPr/>
        </p:nvSpPr>
        <p:spPr>
          <a:xfrm>
            <a:off x="5501197" y="1007582"/>
            <a:ext cx="824367" cy="720080"/>
          </a:xfrm>
          <a:prstGeom prst="hexagon">
            <a:avLst>
              <a:gd fmla="val 25000" name="adj"/>
              <a:gd fmla="val 115470" name="vf"/>
            </a:avLst>
          </a:prstGeom>
          <a:solidFill>
            <a:schemeClr val="accent3"/>
          </a:solidFill>
          <a:ln cap="flat" cmpd="sng" w="9525">
            <a:solidFill>
              <a:srgbClr val="395E89"/>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800"/>
              <a:buFont typeface="Arial"/>
              <a:buNone/>
            </a:pPr>
            <a:r>
              <a:rPr b="0" i="0" lang="en-GB" sz="800" u="none" cap="none" strike="noStrike">
                <a:solidFill>
                  <a:schemeClr val="dk1"/>
                </a:solidFill>
                <a:latin typeface="Trebuchet MS"/>
                <a:ea typeface="Trebuchet MS"/>
                <a:cs typeface="Trebuchet MS"/>
                <a:sym typeface="Trebuchet MS"/>
              </a:rPr>
              <a:t>Literacy  </a:t>
            </a:r>
            <a:endParaRPr b="0" i="0" sz="800" u="none" cap="none" strike="noStrike">
              <a:solidFill>
                <a:schemeClr val="dk1"/>
              </a:solidFill>
              <a:latin typeface="Trebuchet MS"/>
              <a:ea typeface="Trebuchet MS"/>
              <a:cs typeface="Trebuchet MS"/>
              <a:sym typeface="Trebuchet MS"/>
            </a:endParaRPr>
          </a:p>
        </p:txBody>
      </p:sp>
      <p:sp>
        <p:nvSpPr>
          <p:cNvPr id="488" name="Google Shape;488;p13"/>
          <p:cNvSpPr/>
          <p:nvPr/>
        </p:nvSpPr>
        <p:spPr>
          <a:xfrm>
            <a:off x="6183092" y="639023"/>
            <a:ext cx="824367" cy="720080"/>
          </a:xfrm>
          <a:prstGeom prst="hexagon">
            <a:avLst>
              <a:gd fmla="val 25000" name="adj"/>
              <a:gd fmla="val 115470" name="vf"/>
            </a:avLst>
          </a:prstGeom>
          <a:solidFill>
            <a:schemeClr val="accent3"/>
          </a:solidFill>
          <a:ln cap="flat" cmpd="sng" w="9525">
            <a:solidFill>
              <a:schemeClr val="dk1"/>
            </a:solidFill>
            <a:prstDash val="dot"/>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800"/>
              <a:buFont typeface="Arial"/>
              <a:buNone/>
            </a:pPr>
            <a:r>
              <a:rPr b="0" i="0" lang="en-GB" sz="800" u="none" cap="none" strike="noStrike">
                <a:solidFill>
                  <a:schemeClr val="dk1"/>
                </a:solidFill>
                <a:latin typeface="Trebuchet MS"/>
                <a:ea typeface="Trebuchet MS"/>
                <a:cs typeface="Trebuchet MS"/>
                <a:sym typeface="Trebuchet MS"/>
              </a:rPr>
              <a:t>Reading</a:t>
            </a:r>
            <a:endParaRPr b="0" i="0" sz="800" u="none" cap="none" strike="noStrike">
              <a:solidFill>
                <a:schemeClr val="dk1"/>
              </a:solidFill>
              <a:latin typeface="Trebuchet MS"/>
              <a:ea typeface="Trebuchet MS"/>
              <a:cs typeface="Trebuchet MS"/>
              <a:sym typeface="Trebuchet MS"/>
            </a:endParaRPr>
          </a:p>
        </p:txBody>
      </p:sp>
      <p:sp>
        <p:nvSpPr>
          <p:cNvPr id="489" name="Google Shape;489;p13"/>
          <p:cNvSpPr/>
          <p:nvPr/>
        </p:nvSpPr>
        <p:spPr>
          <a:xfrm>
            <a:off x="6880831" y="287502"/>
            <a:ext cx="824367" cy="720080"/>
          </a:xfrm>
          <a:prstGeom prst="hexagon">
            <a:avLst>
              <a:gd fmla="val 25000" name="adj"/>
              <a:gd fmla="val 115470" name="vf"/>
            </a:avLst>
          </a:prstGeom>
          <a:solidFill>
            <a:schemeClr val="accent3"/>
          </a:solidFill>
          <a:ln cap="flat" cmpd="sng" w="9525">
            <a:solidFill>
              <a:schemeClr val="dk1"/>
            </a:solidFill>
            <a:prstDash val="dot"/>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700"/>
              <a:buFont typeface="Arial"/>
              <a:buNone/>
            </a:pPr>
            <a:r>
              <a:rPr b="0" i="0" lang="en-GB" sz="700" u="none" cap="none" strike="noStrike">
                <a:solidFill>
                  <a:schemeClr val="dk1"/>
                </a:solidFill>
                <a:latin typeface="Trebuchet MS"/>
                <a:ea typeface="Trebuchet MS"/>
                <a:cs typeface="Trebuchet MS"/>
                <a:sym typeface="Trebuchet MS"/>
              </a:rPr>
              <a:t>Speaking and listening </a:t>
            </a:r>
            <a:endParaRPr b="0" i="0" sz="700" u="none" cap="none" strike="noStrike">
              <a:solidFill>
                <a:schemeClr val="dk1"/>
              </a:solidFill>
              <a:latin typeface="Trebuchet MS"/>
              <a:ea typeface="Trebuchet MS"/>
              <a:cs typeface="Trebuchet MS"/>
              <a:sym typeface="Trebuchet MS"/>
            </a:endParaRPr>
          </a:p>
        </p:txBody>
      </p:sp>
      <p:sp>
        <p:nvSpPr>
          <p:cNvPr id="490" name="Google Shape;490;p13"/>
          <p:cNvSpPr/>
          <p:nvPr/>
        </p:nvSpPr>
        <p:spPr>
          <a:xfrm>
            <a:off x="6846962" y="1058745"/>
            <a:ext cx="824367" cy="720080"/>
          </a:xfrm>
          <a:prstGeom prst="hexagon">
            <a:avLst>
              <a:gd fmla="val 25000" name="adj"/>
              <a:gd fmla="val 115470" name="vf"/>
            </a:avLst>
          </a:prstGeom>
          <a:solidFill>
            <a:schemeClr val="accent3"/>
          </a:solidFill>
          <a:ln cap="flat" cmpd="sng" w="9525">
            <a:solidFill>
              <a:schemeClr val="dk1"/>
            </a:solidFill>
            <a:prstDash val="dot"/>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800"/>
              <a:buFont typeface="Arial"/>
              <a:buNone/>
            </a:pPr>
            <a:r>
              <a:rPr b="0" i="0" lang="en-GB" sz="800" u="none" cap="none" strike="noStrike">
                <a:solidFill>
                  <a:schemeClr val="dk1"/>
                </a:solidFill>
                <a:latin typeface="Trebuchet MS"/>
                <a:ea typeface="Trebuchet MS"/>
                <a:cs typeface="Trebuchet MS"/>
                <a:sym typeface="Trebuchet MS"/>
              </a:rPr>
              <a:t>Writing</a:t>
            </a:r>
            <a:endParaRPr b="0" i="0" sz="800" u="none" cap="none" strike="noStrike">
              <a:solidFill>
                <a:schemeClr val="dk1"/>
              </a:solidFill>
              <a:latin typeface="Trebuchet MS"/>
              <a:ea typeface="Trebuchet MS"/>
              <a:cs typeface="Trebuchet MS"/>
              <a:sym typeface="Trebuchet MS"/>
            </a:endParaRPr>
          </a:p>
        </p:txBody>
      </p:sp>
      <p:sp>
        <p:nvSpPr>
          <p:cNvPr id="491" name="Google Shape;491;p13"/>
          <p:cNvSpPr/>
          <p:nvPr/>
        </p:nvSpPr>
        <p:spPr>
          <a:xfrm>
            <a:off x="8849650" y="2016772"/>
            <a:ext cx="824367" cy="720080"/>
          </a:xfrm>
          <a:prstGeom prst="hexagon">
            <a:avLst>
              <a:gd fmla="val 25000" name="adj"/>
              <a:gd fmla="val 115470" name="vf"/>
            </a:avLst>
          </a:prstGeom>
          <a:solidFill>
            <a:srgbClr val="B2A0C7"/>
          </a:solidFill>
          <a:ln cap="flat" cmpd="sng" w="9525">
            <a:solidFill>
              <a:srgbClr val="395E89"/>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800"/>
              <a:buFont typeface="Arial"/>
              <a:buNone/>
            </a:pPr>
            <a:r>
              <a:rPr b="0" i="0" lang="en-GB" sz="800" u="none" cap="none" strike="noStrike">
                <a:solidFill>
                  <a:schemeClr val="dk1"/>
                </a:solidFill>
                <a:latin typeface="Trebuchet MS"/>
                <a:ea typeface="Trebuchet MS"/>
                <a:cs typeface="Trebuchet MS"/>
                <a:sym typeface="Trebuchet MS"/>
              </a:rPr>
              <a:t>RE</a:t>
            </a:r>
            <a:endParaRPr b="0" i="0" sz="800" u="none" cap="none" strike="noStrike">
              <a:solidFill>
                <a:schemeClr val="dk1"/>
              </a:solidFill>
              <a:latin typeface="Trebuchet MS"/>
              <a:ea typeface="Trebuchet MS"/>
              <a:cs typeface="Trebuchet MS"/>
              <a:sym typeface="Trebuchet MS"/>
            </a:endParaRPr>
          </a:p>
        </p:txBody>
      </p:sp>
      <p:sp>
        <p:nvSpPr>
          <p:cNvPr id="492" name="Google Shape;492;p13"/>
          <p:cNvSpPr/>
          <p:nvPr/>
        </p:nvSpPr>
        <p:spPr>
          <a:xfrm rot="-5400000">
            <a:off x="5890289" y="2762618"/>
            <a:ext cx="432048" cy="7190014"/>
          </a:xfrm>
          <a:prstGeom prst="leftBrace">
            <a:avLst>
              <a:gd fmla="val 8333" name="adj1"/>
              <a:gd fmla="val 49420" name="adj2"/>
            </a:avLst>
          </a:prstGeom>
          <a:noFill/>
          <a:ln cap="flat" cmpd="sng" w="28575">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Trebuchet MS"/>
              <a:ea typeface="Trebuchet MS"/>
              <a:cs typeface="Trebuchet MS"/>
              <a:sym typeface="Trebuchet MS"/>
            </a:endParaRPr>
          </a:p>
        </p:txBody>
      </p:sp>
      <p:sp>
        <p:nvSpPr>
          <p:cNvPr id="493" name="Google Shape;493;p13"/>
          <p:cNvSpPr txBox="1"/>
          <p:nvPr/>
        </p:nvSpPr>
        <p:spPr>
          <a:xfrm>
            <a:off x="3488967" y="6592902"/>
            <a:ext cx="5504354" cy="26161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100"/>
              <a:buFont typeface="Arial"/>
              <a:buNone/>
            </a:pPr>
            <a:r>
              <a:rPr b="0" i="0" lang="en-GB" sz="1100" u="none" cap="none" strike="noStrike">
                <a:solidFill>
                  <a:schemeClr val="dk1"/>
                </a:solidFill>
                <a:latin typeface="Trebuchet MS"/>
                <a:ea typeface="Trebuchet MS"/>
                <a:cs typeface="Trebuchet MS"/>
                <a:sym typeface="Trebuchet MS"/>
              </a:rPr>
              <a:t>Learning areas focus on Vocational education and Preparation for adulthood.</a:t>
            </a:r>
            <a:endParaRPr b="0" i="0" sz="1400" u="none" cap="none" strike="noStrike">
              <a:solidFill>
                <a:srgbClr val="000000"/>
              </a:solidFill>
              <a:latin typeface="Arial"/>
              <a:ea typeface="Arial"/>
              <a:cs typeface="Arial"/>
              <a:sym typeface="Arial"/>
            </a:endParaRPr>
          </a:p>
        </p:txBody>
      </p:sp>
      <p:sp>
        <p:nvSpPr>
          <p:cNvPr id="494" name="Google Shape;494;p13"/>
          <p:cNvSpPr/>
          <p:nvPr/>
        </p:nvSpPr>
        <p:spPr>
          <a:xfrm>
            <a:off x="8895077" y="1216252"/>
            <a:ext cx="824367" cy="720080"/>
          </a:xfrm>
          <a:prstGeom prst="hexagon">
            <a:avLst>
              <a:gd fmla="val 25000" name="adj"/>
              <a:gd fmla="val 115470" name="vf"/>
            </a:avLst>
          </a:prstGeom>
          <a:solidFill>
            <a:srgbClr val="B2A0C7"/>
          </a:solidFill>
          <a:ln cap="flat" cmpd="sng" w="9525">
            <a:solidFill>
              <a:srgbClr val="395E89"/>
            </a:solidFill>
            <a:prstDash val="dot"/>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800"/>
              <a:buFont typeface="Arial"/>
              <a:buNone/>
            </a:pPr>
            <a:r>
              <a:rPr b="0" i="0" lang="en-GB" sz="800" u="none" cap="none" strike="noStrike">
                <a:solidFill>
                  <a:schemeClr val="dk1"/>
                </a:solidFill>
                <a:latin typeface="Trebuchet MS"/>
                <a:ea typeface="Trebuchet MS"/>
                <a:cs typeface="Trebuchet MS"/>
                <a:sym typeface="Trebuchet MS"/>
              </a:rPr>
              <a:t>College links</a:t>
            </a:r>
            <a:endParaRPr b="0" i="0" sz="1400" u="none" cap="none" strike="noStrike">
              <a:solidFill>
                <a:srgbClr val="000000"/>
              </a:solidFill>
              <a:latin typeface="Arial"/>
              <a:ea typeface="Arial"/>
              <a:cs typeface="Arial"/>
              <a:sym typeface="Arial"/>
            </a:endParaRPr>
          </a:p>
        </p:txBody>
      </p:sp>
      <p:sp>
        <p:nvSpPr>
          <p:cNvPr id="495" name="Google Shape;495;p13"/>
          <p:cNvSpPr/>
          <p:nvPr/>
        </p:nvSpPr>
        <p:spPr>
          <a:xfrm>
            <a:off x="3031074" y="3990345"/>
            <a:ext cx="824367" cy="720080"/>
          </a:xfrm>
          <a:prstGeom prst="hexagon">
            <a:avLst>
              <a:gd fmla="val 25000" name="adj"/>
              <a:gd fmla="val 115470" name="vf"/>
            </a:avLst>
          </a:prstGeom>
          <a:solidFill>
            <a:srgbClr val="FFC000"/>
          </a:solidFill>
          <a:ln cap="flat" cmpd="sng" w="9525">
            <a:solidFill>
              <a:srgbClr val="395E89"/>
            </a:solidFill>
            <a:prstDash val="dot"/>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800"/>
              <a:buFont typeface="Arial"/>
              <a:buNone/>
            </a:pPr>
            <a:r>
              <a:rPr b="0" i="0" lang="en-GB" sz="800" u="none" cap="none" strike="noStrike">
                <a:solidFill>
                  <a:schemeClr val="dk1"/>
                </a:solidFill>
                <a:latin typeface="Trebuchet MS"/>
                <a:ea typeface="Trebuchet MS"/>
                <a:cs typeface="Trebuchet MS"/>
                <a:sym typeface="Trebuchet MS"/>
              </a:rPr>
              <a:t>College</a:t>
            </a:r>
            <a:endParaRPr b="0" i="0" sz="14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800"/>
              <a:buFont typeface="Arial"/>
              <a:buNone/>
            </a:pPr>
            <a:r>
              <a:rPr b="0" i="0" lang="en-GB" sz="800" u="none" cap="none" strike="noStrike">
                <a:solidFill>
                  <a:schemeClr val="dk1"/>
                </a:solidFill>
                <a:latin typeface="Trebuchet MS"/>
                <a:ea typeface="Trebuchet MS"/>
                <a:cs typeface="Trebuchet MS"/>
                <a:sym typeface="Trebuchet MS"/>
              </a:rPr>
              <a:t>Links </a:t>
            </a:r>
            <a:endParaRPr b="0" i="0" sz="800" u="none" cap="none" strike="noStrike">
              <a:solidFill>
                <a:schemeClr val="dk1"/>
              </a:solidFill>
              <a:latin typeface="Trebuchet MS"/>
              <a:ea typeface="Trebuchet MS"/>
              <a:cs typeface="Trebuchet MS"/>
              <a:sym typeface="Trebuchet MS"/>
            </a:endParaRPr>
          </a:p>
        </p:txBody>
      </p:sp>
      <p:sp>
        <p:nvSpPr>
          <p:cNvPr id="496" name="Google Shape;496;p13"/>
          <p:cNvSpPr/>
          <p:nvPr/>
        </p:nvSpPr>
        <p:spPr>
          <a:xfrm>
            <a:off x="3076784" y="2466659"/>
            <a:ext cx="824367" cy="720080"/>
          </a:xfrm>
          <a:prstGeom prst="hexagon">
            <a:avLst>
              <a:gd fmla="val 25000" name="adj"/>
              <a:gd fmla="val 115470" name="vf"/>
            </a:avLst>
          </a:prstGeom>
          <a:solidFill>
            <a:srgbClr val="FF0000"/>
          </a:solidFill>
          <a:ln cap="flat" cmpd="sng" w="9525">
            <a:solidFill>
              <a:srgbClr val="395E89"/>
            </a:solidFill>
            <a:prstDash val="dashDot"/>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800"/>
              <a:buFont typeface="Arial"/>
              <a:buNone/>
            </a:pPr>
            <a:r>
              <a:rPr b="0" i="0" lang="en-GB" sz="800" u="none" cap="none" strike="noStrike">
                <a:solidFill>
                  <a:schemeClr val="dk1"/>
                </a:solidFill>
                <a:latin typeface="Trebuchet MS"/>
                <a:ea typeface="Trebuchet MS"/>
                <a:cs typeface="Trebuchet MS"/>
                <a:sym typeface="Trebuchet MS"/>
              </a:rPr>
              <a:t>SMSC &amp;</a:t>
            </a:r>
            <a:endParaRPr b="0" i="0" sz="14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800"/>
              <a:buFont typeface="Arial"/>
              <a:buNone/>
            </a:pPr>
            <a:r>
              <a:rPr b="0" i="0" lang="en-GB" sz="800" u="none" cap="none" strike="noStrike">
                <a:solidFill>
                  <a:schemeClr val="dk1"/>
                </a:solidFill>
                <a:latin typeface="Trebuchet MS"/>
                <a:ea typeface="Trebuchet MS"/>
                <a:cs typeface="Trebuchet MS"/>
                <a:sym typeface="Trebuchet MS"/>
              </a:rPr>
              <a:t>British values</a:t>
            </a:r>
            <a:endParaRPr b="0" i="0" sz="800" u="none" cap="none" strike="noStrike">
              <a:solidFill>
                <a:schemeClr val="dk1"/>
              </a:solidFill>
              <a:latin typeface="Trebuchet MS"/>
              <a:ea typeface="Trebuchet MS"/>
              <a:cs typeface="Trebuchet MS"/>
              <a:sym typeface="Trebuchet MS"/>
            </a:endParaRPr>
          </a:p>
        </p:txBody>
      </p:sp>
      <p:sp>
        <p:nvSpPr>
          <p:cNvPr id="497" name="Google Shape;497;p13"/>
          <p:cNvSpPr/>
          <p:nvPr/>
        </p:nvSpPr>
        <p:spPr>
          <a:xfrm>
            <a:off x="7578570" y="671826"/>
            <a:ext cx="824367" cy="720080"/>
          </a:xfrm>
          <a:prstGeom prst="hexagon">
            <a:avLst>
              <a:gd fmla="val 25000" name="adj"/>
              <a:gd fmla="val 115470" name="vf"/>
            </a:avLst>
          </a:prstGeom>
          <a:solidFill>
            <a:schemeClr val="accent3"/>
          </a:solidFill>
          <a:ln cap="flat" cmpd="sng" w="9525">
            <a:solidFill>
              <a:srgbClr val="395E89"/>
            </a:solidFill>
            <a:prstDash val="dot"/>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600"/>
              <a:buFont typeface="Arial"/>
              <a:buNone/>
            </a:pPr>
            <a:r>
              <a:rPr b="0" i="0" lang="en-GB" sz="600" u="none" cap="none" strike="noStrike">
                <a:solidFill>
                  <a:schemeClr val="dk1"/>
                </a:solidFill>
                <a:latin typeface="Trebuchet MS"/>
                <a:ea typeface="Trebuchet MS"/>
                <a:cs typeface="Trebuchet MS"/>
                <a:sym typeface="Trebuchet MS"/>
              </a:rPr>
              <a:t> SALT input</a:t>
            </a:r>
            <a:endParaRPr b="0" i="0" sz="600" u="none" cap="none" strike="noStrike">
              <a:solidFill>
                <a:schemeClr val="dk1"/>
              </a:solidFill>
              <a:latin typeface="Trebuchet MS"/>
              <a:ea typeface="Trebuchet MS"/>
              <a:cs typeface="Trebuchet MS"/>
              <a:sym typeface="Trebuchet MS"/>
            </a:endParaRPr>
          </a:p>
        </p:txBody>
      </p:sp>
      <p:sp>
        <p:nvSpPr>
          <p:cNvPr id="498" name="Google Shape;498;p13"/>
          <p:cNvSpPr/>
          <p:nvPr/>
        </p:nvSpPr>
        <p:spPr>
          <a:xfrm>
            <a:off x="4244907" y="5561475"/>
            <a:ext cx="824367" cy="720080"/>
          </a:xfrm>
          <a:prstGeom prst="hexagon">
            <a:avLst>
              <a:gd fmla="val 25000" name="adj"/>
              <a:gd fmla="val 115470" name="vf"/>
            </a:avLst>
          </a:prstGeom>
          <a:solidFill>
            <a:srgbClr val="8CB3E3"/>
          </a:solidFill>
          <a:ln cap="flat" cmpd="sng" w="9525">
            <a:solidFill>
              <a:srgbClr val="395E89"/>
            </a:solidFill>
            <a:prstDash val="dot"/>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800"/>
              <a:buFont typeface="Arial"/>
              <a:buNone/>
            </a:pPr>
            <a:r>
              <a:rPr b="0" i="0" lang="en-GB" sz="800" u="none" cap="none" strike="noStrike">
                <a:solidFill>
                  <a:schemeClr val="dk1"/>
                </a:solidFill>
                <a:latin typeface="Trebuchet MS"/>
                <a:ea typeface="Trebuchet MS"/>
                <a:cs typeface="Trebuchet MS"/>
                <a:sym typeface="Trebuchet MS"/>
              </a:rPr>
              <a:t> OT input</a:t>
            </a:r>
            <a:endParaRPr b="0" i="0" sz="800" u="none" cap="none" strike="noStrike">
              <a:solidFill>
                <a:schemeClr val="dk1"/>
              </a:solidFill>
              <a:latin typeface="Trebuchet MS"/>
              <a:ea typeface="Trebuchet MS"/>
              <a:cs typeface="Trebuchet MS"/>
              <a:sym typeface="Trebuchet MS"/>
            </a:endParaRPr>
          </a:p>
        </p:txBody>
      </p:sp>
      <p:sp>
        <p:nvSpPr>
          <p:cNvPr id="499" name="Google Shape;499;p13"/>
          <p:cNvSpPr/>
          <p:nvPr/>
        </p:nvSpPr>
        <p:spPr>
          <a:xfrm>
            <a:off x="0" y="7454"/>
            <a:ext cx="3327924" cy="805070"/>
          </a:xfrm>
          <a:prstGeom prst="rect">
            <a:avLst/>
          </a:prstGeom>
          <a:solidFill>
            <a:srgbClr val="F2DAD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rPr b="0" i="0" lang="en-GB" sz="1800" u="none" cap="none" strike="noStrike">
                <a:solidFill>
                  <a:srgbClr val="000000"/>
                </a:solidFill>
                <a:latin typeface="Trebuchet MS"/>
                <a:ea typeface="Trebuchet MS"/>
                <a:cs typeface="Trebuchet MS"/>
                <a:sym typeface="Trebuchet MS"/>
              </a:rPr>
              <a:t>Areas of learning</a:t>
            </a:r>
            <a:endParaRPr b="0" i="0" sz="14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800"/>
              <a:buFont typeface="Arial"/>
              <a:buNone/>
            </a:pPr>
            <a:r>
              <a:rPr b="0" i="0" lang="en-GB" sz="1800" u="none" cap="none" strike="noStrike">
                <a:solidFill>
                  <a:srgbClr val="000000"/>
                </a:solidFill>
                <a:latin typeface="Trebuchet MS"/>
                <a:ea typeface="Trebuchet MS"/>
                <a:cs typeface="Trebuchet MS"/>
                <a:sym typeface="Trebuchet MS"/>
              </a:rPr>
              <a:t>Formal Curriculum KS5 </a:t>
            </a:r>
            <a:endParaRPr b="0" i="0" sz="1400" u="none" cap="none" strike="noStrike">
              <a:solidFill>
                <a:srgbClr val="000000"/>
              </a:solidFill>
              <a:latin typeface="Arial"/>
              <a:ea typeface="Arial"/>
              <a:cs typeface="Arial"/>
              <a:sym typeface="Arial"/>
            </a:endParaRPr>
          </a:p>
        </p:txBody>
      </p:sp>
      <p:sp>
        <p:nvSpPr>
          <p:cNvPr id="500" name="Google Shape;500;p13"/>
          <p:cNvSpPr/>
          <p:nvPr/>
        </p:nvSpPr>
        <p:spPr>
          <a:xfrm>
            <a:off x="3716828" y="3626880"/>
            <a:ext cx="824367" cy="720080"/>
          </a:xfrm>
          <a:prstGeom prst="hexagon">
            <a:avLst>
              <a:gd fmla="val 25000" name="adj"/>
              <a:gd fmla="val 115470" name="vf"/>
            </a:avLst>
          </a:prstGeom>
          <a:solidFill>
            <a:srgbClr val="FFCC00"/>
          </a:solidFill>
          <a:ln cap="flat" cmpd="sng" w="9525">
            <a:solidFill>
              <a:srgbClr val="395E89"/>
            </a:solidFill>
            <a:prstDash val="dot"/>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800"/>
              <a:buFont typeface="Arial"/>
              <a:buNone/>
            </a:pPr>
            <a:r>
              <a:rPr b="0" i="0" lang="en-GB" sz="800" u="none" cap="none" strike="noStrike">
                <a:solidFill>
                  <a:schemeClr val="dk1"/>
                </a:solidFill>
                <a:latin typeface="Trebuchet MS"/>
                <a:ea typeface="Trebuchet MS"/>
                <a:cs typeface="Trebuchet MS"/>
                <a:sym typeface="Trebuchet MS"/>
              </a:rPr>
              <a:t>PSHE/C</a:t>
            </a:r>
            <a:endParaRPr b="0" i="0" sz="14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800"/>
              <a:buFont typeface="Arial"/>
              <a:buNone/>
            </a:pPr>
            <a:r>
              <a:t/>
            </a:r>
            <a:endParaRPr b="0" i="0" sz="800" u="none" cap="none" strike="noStrike">
              <a:solidFill>
                <a:schemeClr val="dk1"/>
              </a:solidFill>
              <a:latin typeface="Trebuchet MS"/>
              <a:ea typeface="Trebuchet MS"/>
              <a:cs typeface="Trebuchet MS"/>
              <a:sym typeface="Trebuchet MS"/>
            </a:endParaRPr>
          </a:p>
        </p:txBody>
      </p:sp>
      <p:sp>
        <p:nvSpPr>
          <p:cNvPr id="501" name="Google Shape;501;p13"/>
          <p:cNvSpPr/>
          <p:nvPr/>
        </p:nvSpPr>
        <p:spPr>
          <a:xfrm>
            <a:off x="5424674" y="2863000"/>
            <a:ext cx="1130663" cy="779869"/>
          </a:xfrm>
          <a:prstGeom prst="ellipse">
            <a:avLst/>
          </a:prstGeom>
          <a:solidFill>
            <a:srgbClr val="17365D"/>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900"/>
              <a:buFont typeface="Arial"/>
              <a:buNone/>
            </a:pPr>
            <a:r>
              <a:rPr b="1" i="0" lang="en-GB" sz="900" u="none" cap="none" strike="noStrike">
                <a:solidFill>
                  <a:schemeClr val="lt1"/>
                </a:solidFill>
                <a:latin typeface="Trebuchet MS"/>
                <a:ea typeface="Trebuchet MS"/>
                <a:cs typeface="Trebuchet MS"/>
                <a:sym typeface="Trebuchet MS"/>
              </a:rPr>
              <a:t>Formal Curriculum</a:t>
            </a:r>
            <a:endParaRPr b="0" i="0" sz="14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900"/>
              <a:buFont typeface="Arial"/>
              <a:buNone/>
            </a:pPr>
            <a:r>
              <a:rPr b="1" i="0" lang="en-GB" sz="900" u="none" cap="none" strike="noStrike">
                <a:solidFill>
                  <a:schemeClr val="lt1"/>
                </a:solidFill>
                <a:latin typeface="Trebuchet MS"/>
                <a:ea typeface="Trebuchet MS"/>
                <a:cs typeface="Trebuchet MS"/>
                <a:sym typeface="Trebuchet MS"/>
              </a:rPr>
              <a:t>KS 5</a:t>
            </a:r>
            <a:endParaRPr b="1" i="0" sz="900" u="none" cap="none" strike="noStrike">
              <a:solidFill>
                <a:schemeClr val="lt1"/>
              </a:solidFill>
              <a:latin typeface="Trebuchet MS"/>
              <a:ea typeface="Trebuchet MS"/>
              <a:cs typeface="Trebuchet MS"/>
              <a:sym typeface="Trebuchet MS"/>
            </a:endParaRPr>
          </a:p>
        </p:txBody>
      </p:sp>
      <p:sp>
        <p:nvSpPr>
          <p:cNvPr id="502" name="Google Shape;502;p13"/>
          <p:cNvSpPr/>
          <p:nvPr/>
        </p:nvSpPr>
        <p:spPr>
          <a:xfrm>
            <a:off x="4337569" y="4771418"/>
            <a:ext cx="824367" cy="720080"/>
          </a:xfrm>
          <a:prstGeom prst="hexagon">
            <a:avLst>
              <a:gd fmla="val 25000" name="adj"/>
              <a:gd fmla="val 115470" name="vf"/>
            </a:avLst>
          </a:prstGeom>
          <a:solidFill>
            <a:srgbClr val="8CB3E3"/>
          </a:solidFill>
          <a:ln cap="flat" cmpd="sng" w="9525">
            <a:solidFill>
              <a:srgbClr val="395E89"/>
            </a:solidFill>
            <a:prstDash val="dot"/>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800"/>
              <a:buFont typeface="Arial"/>
              <a:buNone/>
            </a:pPr>
            <a:r>
              <a:rPr b="0" i="0" lang="en-GB" sz="800" u="none" cap="none" strike="noStrike">
                <a:solidFill>
                  <a:schemeClr val="dk1"/>
                </a:solidFill>
                <a:latin typeface="Trebuchet MS"/>
                <a:ea typeface="Trebuchet MS"/>
                <a:cs typeface="Trebuchet MS"/>
                <a:sym typeface="Trebuchet MS"/>
              </a:rPr>
              <a:t> PE-Exam group</a:t>
            </a:r>
            <a:endParaRPr b="0" i="0" sz="800" u="none" cap="none" strike="noStrike">
              <a:solidFill>
                <a:schemeClr val="dk1"/>
              </a:solidFill>
              <a:latin typeface="Trebuchet MS"/>
              <a:ea typeface="Trebuchet MS"/>
              <a:cs typeface="Trebuchet MS"/>
              <a:sym typeface="Trebuchet MS"/>
            </a:endParaRPr>
          </a:p>
        </p:txBody>
      </p:sp>
      <p:sp>
        <p:nvSpPr>
          <p:cNvPr id="503" name="Google Shape;503;p13"/>
          <p:cNvSpPr/>
          <p:nvPr/>
        </p:nvSpPr>
        <p:spPr>
          <a:xfrm>
            <a:off x="3051002" y="1685310"/>
            <a:ext cx="824367" cy="720080"/>
          </a:xfrm>
          <a:prstGeom prst="hexagon">
            <a:avLst>
              <a:gd fmla="val 25000" name="adj"/>
              <a:gd fmla="val 115470" name="vf"/>
            </a:avLst>
          </a:prstGeom>
          <a:solidFill>
            <a:srgbClr val="FF0000"/>
          </a:solidFill>
          <a:ln cap="flat" cmpd="sng" w="9525">
            <a:solidFill>
              <a:srgbClr val="395E89"/>
            </a:solidFill>
            <a:prstDash val="dash"/>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800"/>
              <a:buFont typeface="Arial"/>
              <a:buNone/>
            </a:pPr>
            <a:r>
              <a:rPr b="0" i="0" lang="en-GB" sz="800" u="none" cap="none" strike="noStrike">
                <a:solidFill>
                  <a:schemeClr val="dk1"/>
                </a:solidFill>
                <a:latin typeface="Trebuchet MS"/>
                <a:ea typeface="Trebuchet MS"/>
                <a:cs typeface="Trebuchet MS"/>
                <a:sym typeface="Trebuchet MS"/>
              </a:rPr>
              <a:t>Thrive</a:t>
            </a:r>
            <a:endParaRPr b="0" i="0" sz="1400" u="none" cap="none" strike="noStrike">
              <a:solidFill>
                <a:srgbClr val="000000"/>
              </a:solidFill>
              <a:latin typeface="Arial"/>
              <a:ea typeface="Arial"/>
              <a:cs typeface="Arial"/>
              <a:sym typeface="Arial"/>
            </a:endParaRPr>
          </a:p>
        </p:txBody>
      </p:sp>
      <p:sp>
        <p:nvSpPr>
          <p:cNvPr id="504" name="Google Shape;504;p13"/>
          <p:cNvSpPr/>
          <p:nvPr/>
        </p:nvSpPr>
        <p:spPr>
          <a:xfrm>
            <a:off x="3634263" y="5096469"/>
            <a:ext cx="824367" cy="720080"/>
          </a:xfrm>
          <a:prstGeom prst="hexagon">
            <a:avLst>
              <a:gd fmla="val 25000" name="adj"/>
              <a:gd fmla="val 115470" name="vf"/>
            </a:avLst>
          </a:prstGeom>
          <a:solidFill>
            <a:srgbClr val="8CB3E3"/>
          </a:solidFill>
          <a:ln cap="flat" cmpd="sng" w="9525">
            <a:solidFill>
              <a:srgbClr val="395E89"/>
            </a:solidFill>
            <a:prstDash val="dot"/>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800"/>
              <a:buFont typeface="Arial"/>
              <a:buNone/>
            </a:pPr>
            <a:r>
              <a:rPr b="0" i="0" lang="en-GB" sz="800" u="none" cap="none" strike="noStrike">
                <a:solidFill>
                  <a:schemeClr val="dk1"/>
                </a:solidFill>
                <a:latin typeface="Trebuchet MS"/>
                <a:ea typeface="Trebuchet MS"/>
                <a:cs typeface="Trebuchet MS"/>
                <a:sym typeface="Trebuchet MS"/>
              </a:rPr>
              <a:t> Art-Exam group</a:t>
            </a:r>
            <a:endParaRPr b="0" i="0" sz="800" u="none" cap="none" strike="noStrike">
              <a:solidFill>
                <a:schemeClr val="dk1"/>
              </a:solidFill>
              <a:latin typeface="Trebuchet MS"/>
              <a:ea typeface="Trebuchet MS"/>
              <a:cs typeface="Trebuchet MS"/>
              <a:sym typeface="Trebuchet MS"/>
            </a:endParaRPr>
          </a:p>
        </p:txBody>
      </p:sp>
      <p:sp>
        <p:nvSpPr>
          <p:cNvPr id="505" name="Google Shape;505;p13"/>
          <p:cNvSpPr/>
          <p:nvPr/>
        </p:nvSpPr>
        <p:spPr>
          <a:xfrm>
            <a:off x="2358311" y="2177287"/>
            <a:ext cx="824367" cy="720080"/>
          </a:xfrm>
          <a:prstGeom prst="hexagon">
            <a:avLst>
              <a:gd fmla="val 25000" name="adj"/>
              <a:gd fmla="val 115470" name="vf"/>
            </a:avLst>
          </a:prstGeom>
          <a:solidFill>
            <a:srgbClr val="FF0000"/>
          </a:solidFill>
          <a:ln cap="flat" cmpd="sng" w="9525">
            <a:solidFill>
              <a:srgbClr val="395E89"/>
            </a:solidFill>
            <a:prstDash val="dot"/>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800"/>
              <a:buFont typeface="Arial"/>
              <a:buNone/>
            </a:pPr>
            <a:r>
              <a:rPr b="0" i="0" lang="en-GB" sz="800" u="none" cap="none" strike="noStrike">
                <a:solidFill>
                  <a:schemeClr val="dk1"/>
                </a:solidFill>
                <a:latin typeface="Trebuchet MS"/>
                <a:ea typeface="Trebuchet MS"/>
                <a:cs typeface="Trebuchet MS"/>
                <a:sym typeface="Trebuchet MS"/>
              </a:rPr>
              <a:t>RSE</a:t>
            </a:r>
            <a:endParaRPr b="0" i="0" sz="800" u="none" cap="none" strike="noStrike">
              <a:solidFill>
                <a:schemeClr val="dk1"/>
              </a:solidFill>
              <a:latin typeface="Trebuchet MS"/>
              <a:ea typeface="Trebuchet MS"/>
              <a:cs typeface="Trebuchet MS"/>
              <a:sym typeface="Trebuchet MS"/>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09" name="Shape 509"/>
        <p:cNvGrpSpPr/>
        <p:nvPr/>
      </p:nvGrpSpPr>
      <p:grpSpPr>
        <a:xfrm>
          <a:off x="0" y="0"/>
          <a:ext cx="0" cy="0"/>
          <a:chOff x="0" y="0"/>
          <a:chExt cx="0" cy="0"/>
        </a:xfrm>
      </p:grpSpPr>
      <p:sp>
        <p:nvSpPr>
          <p:cNvPr id="510" name="Google Shape;510;p14"/>
          <p:cNvSpPr txBox="1"/>
          <p:nvPr>
            <p:ph type="title"/>
          </p:nvPr>
        </p:nvSpPr>
        <p:spPr>
          <a:xfrm>
            <a:off x="402275" y="1"/>
            <a:ext cx="10820400" cy="725700"/>
          </a:xfrm>
          <a:prstGeom prst="rect">
            <a:avLst/>
          </a:prstGeom>
          <a:solidFill>
            <a:srgbClr val="F2DADA"/>
          </a:solidFill>
          <a:ln>
            <a:noFill/>
          </a:ln>
        </p:spPr>
        <p:txBody>
          <a:bodyPr anchorCtr="0" anchor="t" bIns="45700" lIns="91425" spcFirstLastPara="1" rIns="91425" wrap="square" tIns="45700">
            <a:normAutofit/>
          </a:bodyPr>
          <a:lstStyle/>
          <a:p>
            <a:pPr indent="0" lvl="0" marL="0" rtl="0" algn="ctr">
              <a:lnSpc>
                <a:spcPct val="100000"/>
              </a:lnSpc>
              <a:spcBef>
                <a:spcPts val="0"/>
              </a:spcBef>
              <a:spcAft>
                <a:spcPts val="0"/>
              </a:spcAft>
              <a:buClr>
                <a:schemeClr val="dk1"/>
              </a:buClr>
              <a:buSzPts val="3600"/>
              <a:buFont typeface="Trebuchet MS"/>
              <a:buNone/>
            </a:pPr>
            <a:r>
              <a:rPr lang="en-GB">
                <a:solidFill>
                  <a:schemeClr val="dk1"/>
                </a:solidFill>
                <a:latin typeface="Arial"/>
                <a:ea typeface="Arial"/>
                <a:cs typeface="Arial"/>
                <a:sym typeface="Arial"/>
              </a:rPr>
              <a:t>Impact: Basket of indicators </a:t>
            </a:r>
            <a:endParaRPr>
              <a:latin typeface="Arial"/>
              <a:ea typeface="Arial"/>
              <a:cs typeface="Arial"/>
              <a:sym typeface="Arial"/>
            </a:endParaRPr>
          </a:p>
        </p:txBody>
      </p:sp>
      <p:graphicFrame>
        <p:nvGraphicFramePr>
          <p:cNvPr id="511" name="Google Shape;511;p14"/>
          <p:cNvGraphicFramePr/>
          <p:nvPr/>
        </p:nvGraphicFramePr>
        <p:xfrm>
          <a:off x="502800" y="1024734"/>
          <a:ext cx="3000000" cy="3000000"/>
        </p:xfrm>
        <a:graphic>
          <a:graphicData uri="http://schemas.openxmlformats.org/drawingml/2006/table">
            <a:tbl>
              <a:tblPr bandRow="1" firstCol="1" firstRow="1">
                <a:noFill/>
                <a:tableStyleId>{422F6554-F54A-47CB-A0DE-9839623635C1}</a:tableStyleId>
              </a:tblPr>
              <a:tblGrid>
                <a:gridCol w="2607400"/>
                <a:gridCol w="563075"/>
                <a:gridCol w="496050"/>
                <a:gridCol w="794900"/>
                <a:gridCol w="1022675"/>
                <a:gridCol w="976200"/>
                <a:gridCol w="1058025"/>
                <a:gridCol w="873850"/>
                <a:gridCol w="1172475"/>
                <a:gridCol w="675250"/>
                <a:gridCol w="675250"/>
                <a:gridCol w="644025"/>
              </a:tblGrid>
              <a:tr h="969000">
                <a:tc rowSpan="2">
                  <a:txBody>
                    <a:bodyPr/>
                    <a:lstStyle/>
                    <a:p>
                      <a:pPr indent="0" lvl="0" marL="0" marR="0" rtl="0" algn="just">
                        <a:lnSpc>
                          <a:spcPct val="115000"/>
                        </a:lnSpc>
                        <a:spcBef>
                          <a:spcPts val="0"/>
                        </a:spcBef>
                        <a:spcAft>
                          <a:spcPts val="0"/>
                        </a:spcAft>
                        <a:buClr>
                          <a:srgbClr val="000000"/>
                        </a:buClr>
                        <a:buSzPts val="1600"/>
                        <a:buFont typeface="Arial"/>
                        <a:buNone/>
                      </a:pPr>
                      <a:r>
                        <a:rPr lang="en-GB" sz="1600" u="none" cap="none" strike="noStrike">
                          <a:solidFill>
                            <a:schemeClr val="dk1"/>
                          </a:solidFill>
                        </a:rPr>
                        <a:t> </a:t>
                      </a:r>
                      <a:endParaRPr sz="1400" u="none" cap="none" strike="noStrike"/>
                    </a:p>
                    <a:p>
                      <a:pPr indent="0" lvl="0" marL="0" marR="0" rtl="0" algn="ctr">
                        <a:lnSpc>
                          <a:spcPct val="115000"/>
                        </a:lnSpc>
                        <a:spcBef>
                          <a:spcPts val="1000"/>
                        </a:spcBef>
                        <a:spcAft>
                          <a:spcPts val="0"/>
                        </a:spcAft>
                        <a:buClr>
                          <a:srgbClr val="000000"/>
                        </a:buClr>
                        <a:buSzPts val="1600"/>
                        <a:buFont typeface="Arial"/>
                        <a:buNone/>
                      </a:pPr>
                      <a:r>
                        <a:rPr lang="en-GB" sz="1600" u="none" cap="none" strike="noStrike">
                          <a:solidFill>
                            <a:schemeClr val="dk1"/>
                          </a:solidFill>
                        </a:rPr>
                        <a:t>Measures</a:t>
                      </a:r>
                      <a:endParaRPr sz="1600" u="none" cap="none" strike="noStrike">
                        <a:solidFill>
                          <a:schemeClr val="dk1"/>
                        </a:solidFill>
                        <a:latin typeface="Arial"/>
                        <a:ea typeface="Arial"/>
                        <a:cs typeface="Arial"/>
                        <a:sym typeface="Arial"/>
                      </a:endParaRPr>
                    </a:p>
                  </a:txBody>
                  <a:tcPr marT="0" marB="0" marR="68575" marL="68575">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tcPr>
                </a:tc>
                <a:tc gridSpan="4">
                  <a:txBody>
                    <a:bodyPr/>
                    <a:lstStyle/>
                    <a:p>
                      <a:pPr indent="0" lvl="0" marL="0" marR="0" rtl="0" algn="ctr">
                        <a:lnSpc>
                          <a:spcPct val="115000"/>
                        </a:lnSpc>
                        <a:spcBef>
                          <a:spcPts val="0"/>
                        </a:spcBef>
                        <a:spcAft>
                          <a:spcPts val="0"/>
                        </a:spcAft>
                        <a:buClr>
                          <a:srgbClr val="000000"/>
                        </a:buClr>
                        <a:buSzPts val="1600"/>
                        <a:buFont typeface="Arial"/>
                        <a:buNone/>
                      </a:pPr>
                      <a:r>
                        <a:rPr lang="en-GB" sz="1600" u="none" cap="none" strike="noStrike">
                          <a:solidFill>
                            <a:schemeClr val="dk1"/>
                          </a:solidFill>
                          <a:latin typeface="Arial"/>
                          <a:ea typeface="Arial"/>
                          <a:cs typeface="Arial"/>
                          <a:sym typeface="Arial"/>
                        </a:rPr>
                        <a:t>Pathway 1</a:t>
                      </a:r>
                      <a:endParaRPr sz="1600" u="none" cap="none" strike="noStrike">
                        <a:solidFill>
                          <a:schemeClr val="dk1"/>
                        </a:solidFill>
                        <a:latin typeface="Arial"/>
                        <a:ea typeface="Arial"/>
                        <a:cs typeface="Arial"/>
                        <a:sym typeface="Arial"/>
                      </a:endParaRPr>
                    </a:p>
                    <a:p>
                      <a:pPr indent="0" lvl="0" marL="0" marR="0" rtl="0" algn="ctr">
                        <a:lnSpc>
                          <a:spcPct val="115000"/>
                        </a:lnSpc>
                        <a:spcBef>
                          <a:spcPts val="0"/>
                        </a:spcBef>
                        <a:spcAft>
                          <a:spcPts val="0"/>
                        </a:spcAft>
                        <a:buClr>
                          <a:srgbClr val="000000"/>
                        </a:buClr>
                        <a:buSzPts val="1600"/>
                        <a:buFont typeface="Arial"/>
                        <a:buNone/>
                      </a:pPr>
                      <a:r>
                        <a:rPr lang="en-GB" sz="1600" u="none" cap="none" strike="noStrike">
                          <a:solidFill>
                            <a:schemeClr val="dk1"/>
                          </a:solidFill>
                          <a:latin typeface="Arial"/>
                          <a:ea typeface="Arial"/>
                          <a:cs typeface="Arial"/>
                          <a:sym typeface="Arial"/>
                        </a:rPr>
                        <a:t>PH+</a:t>
                      </a:r>
                      <a:endParaRPr sz="1400" u="none" cap="none" strike="noStrike"/>
                    </a:p>
                    <a:p>
                      <a:pPr indent="0" lvl="0" marL="0" marR="0" rtl="0" algn="ctr">
                        <a:lnSpc>
                          <a:spcPct val="115000"/>
                        </a:lnSpc>
                        <a:spcBef>
                          <a:spcPts val="0"/>
                        </a:spcBef>
                        <a:spcAft>
                          <a:spcPts val="0"/>
                        </a:spcAft>
                        <a:buClr>
                          <a:srgbClr val="000000"/>
                        </a:buClr>
                        <a:buSzPts val="1600"/>
                        <a:buFont typeface="Arial"/>
                        <a:buNone/>
                      </a:pPr>
                      <a:r>
                        <a:rPr lang="en-GB" sz="1600" u="none" cap="none" strike="noStrike">
                          <a:solidFill>
                            <a:schemeClr val="dk1"/>
                          </a:solidFill>
                          <a:latin typeface="Arial"/>
                          <a:ea typeface="Arial"/>
                          <a:cs typeface="Arial"/>
                          <a:sym typeface="Arial"/>
                        </a:rPr>
                        <a:t>Functional Skills curriculum</a:t>
                      </a:r>
                      <a:endParaRPr sz="1400" u="none" cap="none" strike="noStrike"/>
                    </a:p>
                  </a:txBody>
                  <a:tcPr marT="0" marB="0" marR="68575" marL="68575">
                    <a:lnL cap="flat" cmpd="sng" w="12700">
                      <a:solidFill>
                        <a:srgbClr val="FFFFFF"/>
                      </a:solidFill>
                      <a:prstDash val="solid"/>
                      <a:round/>
                      <a:headEnd len="sm" w="sm" type="none"/>
                      <a:tailEnd len="sm" w="sm" type="none"/>
                    </a:lnL>
                    <a:lnB cap="flat" cmpd="sng" w="38100">
                      <a:solidFill>
                        <a:srgbClr val="FFFFFF"/>
                      </a:solidFill>
                      <a:prstDash val="solid"/>
                      <a:round/>
                      <a:headEnd len="sm" w="sm" type="none"/>
                      <a:tailEnd len="sm" w="sm" type="none"/>
                    </a:lnB>
                  </a:tcPr>
                </a:tc>
                <a:tc hMerge="1"/>
                <a:tc hMerge="1"/>
                <a:tc hMerge="1"/>
                <a:tc gridSpan="3">
                  <a:txBody>
                    <a:bodyPr/>
                    <a:lstStyle/>
                    <a:p>
                      <a:pPr indent="0" lvl="0" marL="0" marR="0" rtl="0" algn="ctr">
                        <a:lnSpc>
                          <a:spcPct val="115000"/>
                        </a:lnSpc>
                        <a:spcBef>
                          <a:spcPts val="0"/>
                        </a:spcBef>
                        <a:spcAft>
                          <a:spcPts val="0"/>
                        </a:spcAft>
                        <a:buClr>
                          <a:srgbClr val="000000"/>
                        </a:buClr>
                        <a:buSzPts val="1600"/>
                        <a:buFont typeface="Arial"/>
                        <a:buNone/>
                      </a:pPr>
                      <a:r>
                        <a:rPr lang="en-GB" sz="1600" u="none" cap="none" strike="noStrike">
                          <a:solidFill>
                            <a:schemeClr val="dk1"/>
                          </a:solidFill>
                          <a:latin typeface="Arial"/>
                          <a:ea typeface="Arial"/>
                          <a:cs typeface="Arial"/>
                          <a:sym typeface="Arial"/>
                        </a:rPr>
                        <a:t>Pathway 2</a:t>
                      </a:r>
                      <a:endParaRPr sz="1600" u="none" cap="none" strike="noStrike">
                        <a:solidFill>
                          <a:schemeClr val="dk1"/>
                        </a:solidFill>
                        <a:latin typeface="Arial"/>
                        <a:ea typeface="Arial"/>
                        <a:cs typeface="Arial"/>
                        <a:sym typeface="Arial"/>
                      </a:endParaRPr>
                    </a:p>
                    <a:p>
                      <a:pPr indent="0" lvl="0" marL="0" marR="0" rtl="0" algn="ctr">
                        <a:lnSpc>
                          <a:spcPct val="115000"/>
                        </a:lnSpc>
                        <a:spcBef>
                          <a:spcPts val="0"/>
                        </a:spcBef>
                        <a:spcAft>
                          <a:spcPts val="0"/>
                        </a:spcAft>
                        <a:buClr>
                          <a:srgbClr val="000000"/>
                        </a:buClr>
                        <a:buSzPts val="1600"/>
                        <a:buFont typeface="Arial"/>
                        <a:buNone/>
                      </a:pPr>
                      <a:r>
                        <a:rPr lang="en-GB" sz="1600" u="none" cap="none" strike="noStrike">
                          <a:solidFill>
                            <a:schemeClr val="dk1"/>
                          </a:solidFill>
                          <a:latin typeface="Arial"/>
                          <a:ea typeface="Arial"/>
                          <a:cs typeface="Arial"/>
                          <a:sym typeface="Arial"/>
                        </a:rPr>
                        <a:t>Semi - Formal </a:t>
                      </a:r>
                      <a:endParaRPr sz="1600" u="none" cap="none" strike="noStrike">
                        <a:solidFill>
                          <a:schemeClr val="dk1"/>
                        </a:solidFill>
                        <a:latin typeface="Arial"/>
                        <a:ea typeface="Arial"/>
                        <a:cs typeface="Arial"/>
                        <a:sym typeface="Arial"/>
                      </a:endParaRPr>
                    </a:p>
                    <a:p>
                      <a:pPr indent="0" lvl="0" marL="0" marR="0" rtl="0" algn="ctr">
                        <a:lnSpc>
                          <a:spcPct val="115000"/>
                        </a:lnSpc>
                        <a:spcBef>
                          <a:spcPts val="0"/>
                        </a:spcBef>
                        <a:spcAft>
                          <a:spcPts val="0"/>
                        </a:spcAft>
                        <a:buClr>
                          <a:srgbClr val="000000"/>
                        </a:buClr>
                        <a:buSzPts val="1600"/>
                        <a:buFont typeface="Arial"/>
                        <a:buNone/>
                      </a:pPr>
                      <a:r>
                        <a:rPr lang="en-GB" sz="1600" u="none" cap="none" strike="noStrike">
                          <a:solidFill>
                            <a:schemeClr val="dk1"/>
                          </a:solidFill>
                          <a:latin typeface="Arial"/>
                          <a:ea typeface="Arial"/>
                          <a:cs typeface="Arial"/>
                          <a:sym typeface="Arial"/>
                        </a:rPr>
                        <a:t>Curriculum </a:t>
                      </a:r>
                      <a:endParaRPr sz="1600" u="none" cap="none" strike="noStrike">
                        <a:solidFill>
                          <a:schemeClr val="dk1"/>
                        </a:solidFill>
                        <a:latin typeface="Arial"/>
                        <a:ea typeface="Arial"/>
                        <a:cs typeface="Arial"/>
                        <a:sym typeface="Arial"/>
                      </a:endParaRPr>
                    </a:p>
                  </a:txBody>
                  <a:tcPr marT="0" marB="0" marR="68575" marL="68575">
                    <a:lnB cap="flat" cmpd="sng" w="38100">
                      <a:solidFill>
                        <a:srgbClr val="FFFFFF"/>
                      </a:solidFill>
                      <a:prstDash val="solid"/>
                      <a:round/>
                      <a:headEnd len="sm" w="sm" type="none"/>
                      <a:tailEnd len="sm" w="sm" type="none"/>
                    </a:lnB>
                  </a:tcPr>
                </a:tc>
                <a:tc hMerge="1"/>
                <a:tc hMerge="1"/>
                <a:tc gridSpan="4">
                  <a:txBody>
                    <a:bodyPr/>
                    <a:lstStyle/>
                    <a:p>
                      <a:pPr indent="0" lvl="0" marL="0" marR="0" rtl="0" algn="ctr">
                        <a:lnSpc>
                          <a:spcPct val="115000"/>
                        </a:lnSpc>
                        <a:spcBef>
                          <a:spcPts val="0"/>
                        </a:spcBef>
                        <a:spcAft>
                          <a:spcPts val="0"/>
                        </a:spcAft>
                        <a:buClr>
                          <a:srgbClr val="000000"/>
                        </a:buClr>
                        <a:buSzPts val="1600"/>
                        <a:buFont typeface="Arial"/>
                        <a:buNone/>
                      </a:pPr>
                      <a:r>
                        <a:rPr lang="en-GB" sz="1600" u="none" cap="none" strike="noStrike">
                          <a:solidFill>
                            <a:schemeClr val="dk1"/>
                          </a:solidFill>
                        </a:rPr>
                        <a:t>Pathway 3</a:t>
                      </a:r>
                      <a:endParaRPr sz="1600" u="none" cap="none" strike="noStrike">
                        <a:solidFill>
                          <a:schemeClr val="dk1"/>
                        </a:solidFill>
                      </a:endParaRPr>
                    </a:p>
                    <a:p>
                      <a:pPr indent="0" lvl="0" marL="0" marR="0" rtl="0" algn="ctr">
                        <a:lnSpc>
                          <a:spcPct val="115000"/>
                        </a:lnSpc>
                        <a:spcBef>
                          <a:spcPts val="0"/>
                        </a:spcBef>
                        <a:spcAft>
                          <a:spcPts val="0"/>
                        </a:spcAft>
                        <a:buClr>
                          <a:srgbClr val="000000"/>
                        </a:buClr>
                        <a:buSzPts val="1600"/>
                        <a:buFont typeface="Arial"/>
                        <a:buNone/>
                      </a:pPr>
                      <a:r>
                        <a:rPr lang="en-GB" sz="1600" u="none" cap="none" strike="noStrike">
                          <a:solidFill>
                            <a:schemeClr val="dk1"/>
                          </a:solidFill>
                        </a:rPr>
                        <a:t>Formal Curriculum</a:t>
                      </a:r>
                      <a:endParaRPr sz="1600" u="none" cap="none" strike="noStrike">
                        <a:solidFill>
                          <a:schemeClr val="dk1"/>
                        </a:solidFill>
                        <a:latin typeface="Arial"/>
                        <a:ea typeface="Arial"/>
                        <a:cs typeface="Arial"/>
                        <a:sym typeface="Arial"/>
                      </a:endParaRPr>
                    </a:p>
                  </a:txBody>
                  <a:tcPr marT="0" marB="0" marR="68575" marL="68575">
                    <a:lnB cap="flat" cmpd="sng" w="38100">
                      <a:solidFill>
                        <a:srgbClr val="FFFFFF"/>
                      </a:solidFill>
                      <a:prstDash val="solid"/>
                      <a:round/>
                      <a:headEnd len="sm" w="sm" type="none"/>
                      <a:tailEnd len="sm" w="sm" type="none"/>
                    </a:lnB>
                  </a:tcPr>
                </a:tc>
                <a:tc hMerge="1"/>
                <a:tc hMerge="1"/>
                <a:tc hMerge="1"/>
              </a:tr>
              <a:tr h="369250">
                <a:tc vMerge="1"/>
                <a:tc>
                  <a:txBody>
                    <a:bodyPr/>
                    <a:lstStyle/>
                    <a:p>
                      <a:pPr indent="0" lvl="0" marL="0" marR="0" rtl="0" algn="ctr">
                        <a:lnSpc>
                          <a:spcPct val="115000"/>
                        </a:lnSpc>
                        <a:spcBef>
                          <a:spcPts val="0"/>
                        </a:spcBef>
                        <a:spcAft>
                          <a:spcPts val="0"/>
                        </a:spcAft>
                        <a:buClr>
                          <a:srgbClr val="000000"/>
                        </a:buClr>
                        <a:buSzPts val="1600"/>
                        <a:buFont typeface="Arial"/>
                        <a:buNone/>
                      </a:pPr>
                      <a:r>
                        <a:rPr lang="en-GB" sz="1600" u="none" cap="none" strike="noStrike">
                          <a:solidFill>
                            <a:schemeClr val="dk1"/>
                          </a:solidFill>
                        </a:rPr>
                        <a:t>KS2</a:t>
                      </a:r>
                      <a:endParaRPr sz="1600" u="none" cap="none" strike="noStrike">
                        <a:solidFill>
                          <a:schemeClr val="dk1"/>
                        </a:solidFill>
                        <a:latin typeface="Arial"/>
                        <a:ea typeface="Arial"/>
                        <a:cs typeface="Arial"/>
                        <a:sym typeface="Arial"/>
                      </a:endParaRPr>
                    </a:p>
                  </a:txBody>
                  <a:tcPr marT="0" marB="0" marR="68575" marL="68575">
                    <a:lnL cap="flat" cmpd="sng" w="381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381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1600"/>
                        <a:buFont typeface="Arial"/>
                        <a:buNone/>
                      </a:pPr>
                      <a:r>
                        <a:rPr lang="en-GB" sz="1600" u="none" cap="none" strike="noStrike">
                          <a:solidFill>
                            <a:schemeClr val="dk1"/>
                          </a:solidFill>
                        </a:rPr>
                        <a:t>KS3</a:t>
                      </a:r>
                      <a:endParaRPr sz="1600" u="none" cap="none" strike="noStrike">
                        <a:solidFill>
                          <a:schemeClr val="dk1"/>
                        </a:solidFill>
                        <a:latin typeface="Arial"/>
                        <a:ea typeface="Arial"/>
                        <a:cs typeface="Arial"/>
                        <a:sym typeface="Arial"/>
                      </a:endParaRPr>
                    </a:p>
                  </a:txBody>
                  <a:tcPr marT="0" marB="0" marR="68575" marL="68575">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381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1600"/>
                        <a:buFont typeface="Arial"/>
                        <a:buNone/>
                      </a:pPr>
                      <a:r>
                        <a:rPr lang="en-GB" sz="1600" u="none" cap="none" strike="noStrike">
                          <a:solidFill>
                            <a:schemeClr val="dk1"/>
                          </a:solidFill>
                        </a:rPr>
                        <a:t>KS4</a:t>
                      </a:r>
                      <a:endParaRPr sz="1600" u="none" cap="none" strike="noStrike">
                        <a:solidFill>
                          <a:schemeClr val="dk1"/>
                        </a:solidFill>
                        <a:latin typeface="Arial"/>
                        <a:ea typeface="Arial"/>
                        <a:cs typeface="Arial"/>
                        <a:sym typeface="Arial"/>
                      </a:endParaRPr>
                    </a:p>
                  </a:txBody>
                  <a:tcPr marT="0" marB="0" marR="68575" marL="68575">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381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1600"/>
                        <a:buFont typeface="Arial"/>
                        <a:buNone/>
                      </a:pPr>
                      <a:r>
                        <a:rPr lang="en-GB" sz="1600" u="none" cap="none" strike="noStrike">
                          <a:solidFill>
                            <a:schemeClr val="dk1"/>
                          </a:solidFill>
                        </a:rPr>
                        <a:t>KS5</a:t>
                      </a:r>
                      <a:endParaRPr sz="1600" u="none" cap="none" strike="noStrike">
                        <a:solidFill>
                          <a:schemeClr val="dk1"/>
                        </a:solidFill>
                        <a:latin typeface="Arial"/>
                        <a:ea typeface="Arial"/>
                        <a:cs typeface="Arial"/>
                        <a:sym typeface="Arial"/>
                      </a:endParaRPr>
                    </a:p>
                  </a:txBody>
                  <a:tcPr marT="0" marB="0" marR="68575" marL="68575">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381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1600"/>
                        <a:buFont typeface="Arial"/>
                        <a:buNone/>
                      </a:pPr>
                      <a:r>
                        <a:rPr lang="en-GB" sz="1600" u="none" cap="none" strike="noStrike"/>
                        <a:t>KS3</a:t>
                      </a:r>
                      <a:endParaRPr sz="1600" u="none" cap="none" strike="noStrike">
                        <a:solidFill>
                          <a:schemeClr val="dk1"/>
                        </a:solidFill>
                      </a:endParaRPr>
                    </a:p>
                  </a:txBody>
                  <a:tcPr marT="0" marB="0" marR="68575" marL="68575">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381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1600"/>
                        <a:buFont typeface="Arial"/>
                        <a:buNone/>
                      </a:pPr>
                      <a:r>
                        <a:rPr lang="en-GB" sz="1600" u="none" cap="none" strike="noStrike"/>
                        <a:t>KS4</a:t>
                      </a:r>
                      <a:endParaRPr sz="1600" u="none" cap="none" strike="noStrike">
                        <a:solidFill>
                          <a:schemeClr val="dk1"/>
                        </a:solidFill>
                      </a:endParaRPr>
                    </a:p>
                  </a:txBody>
                  <a:tcPr marT="0" marB="0" marR="68575" marL="68575">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381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1600"/>
                        <a:buFont typeface="Arial"/>
                        <a:buNone/>
                      </a:pPr>
                      <a:r>
                        <a:rPr lang="en-GB" sz="1600" u="none" cap="none" strike="noStrike"/>
                        <a:t>KS5</a:t>
                      </a:r>
                      <a:endParaRPr sz="1600" u="none" cap="none" strike="noStrike">
                        <a:solidFill>
                          <a:schemeClr val="dk1"/>
                        </a:solidFill>
                      </a:endParaRPr>
                    </a:p>
                  </a:txBody>
                  <a:tcPr marT="0" marB="0" marR="68575" marL="68575">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381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1600"/>
                        <a:buFont typeface="Arial"/>
                        <a:buNone/>
                      </a:pPr>
                      <a:r>
                        <a:rPr lang="en-GB" sz="1600" u="none" cap="none" strike="noStrike">
                          <a:solidFill>
                            <a:schemeClr val="dk1"/>
                          </a:solidFill>
                        </a:rPr>
                        <a:t>KS2</a:t>
                      </a:r>
                      <a:endParaRPr sz="1600" u="none" cap="none" strike="noStrike">
                        <a:solidFill>
                          <a:schemeClr val="dk1"/>
                        </a:solidFill>
                        <a:latin typeface="Arial"/>
                        <a:ea typeface="Arial"/>
                        <a:cs typeface="Arial"/>
                        <a:sym typeface="Arial"/>
                      </a:endParaRPr>
                    </a:p>
                  </a:txBody>
                  <a:tcPr marT="0" marB="0" marR="68575" marL="68575">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381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1600"/>
                        <a:buFont typeface="Arial"/>
                        <a:buNone/>
                      </a:pPr>
                      <a:r>
                        <a:rPr lang="en-GB" sz="1600" u="none" cap="none" strike="noStrike">
                          <a:solidFill>
                            <a:schemeClr val="dk1"/>
                          </a:solidFill>
                        </a:rPr>
                        <a:t>KS3</a:t>
                      </a:r>
                      <a:endParaRPr sz="1600" u="none" cap="none" strike="noStrike">
                        <a:solidFill>
                          <a:schemeClr val="dk1"/>
                        </a:solidFill>
                        <a:latin typeface="Arial"/>
                        <a:ea typeface="Arial"/>
                        <a:cs typeface="Arial"/>
                        <a:sym typeface="Arial"/>
                      </a:endParaRPr>
                    </a:p>
                  </a:txBody>
                  <a:tcPr marT="0" marB="0" marR="68575" marL="68575">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381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1600"/>
                        <a:buFont typeface="Arial"/>
                        <a:buNone/>
                      </a:pPr>
                      <a:r>
                        <a:rPr lang="en-GB" sz="1600" u="none" cap="none" strike="noStrike">
                          <a:solidFill>
                            <a:schemeClr val="dk1"/>
                          </a:solidFill>
                        </a:rPr>
                        <a:t>KS4</a:t>
                      </a:r>
                      <a:endParaRPr sz="1600" u="none" cap="none" strike="noStrike">
                        <a:solidFill>
                          <a:schemeClr val="dk1"/>
                        </a:solidFill>
                        <a:latin typeface="Arial"/>
                        <a:ea typeface="Arial"/>
                        <a:cs typeface="Arial"/>
                        <a:sym typeface="Arial"/>
                      </a:endParaRPr>
                    </a:p>
                  </a:txBody>
                  <a:tcPr marT="0" marB="0" marR="68575" marL="68575">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381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1600"/>
                        <a:buFont typeface="Arial"/>
                        <a:buNone/>
                      </a:pPr>
                      <a:r>
                        <a:rPr lang="en-GB" sz="1600" u="none" cap="none" strike="noStrike">
                          <a:solidFill>
                            <a:schemeClr val="dk1"/>
                          </a:solidFill>
                        </a:rPr>
                        <a:t>KS5</a:t>
                      </a:r>
                      <a:endParaRPr sz="1600" u="none" cap="none" strike="noStrike">
                        <a:solidFill>
                          <a:schemeClr val="dk1"/>
                        </a:solidFill>
                        <a:latin typeface="Arial"/>
                        <a:ea typeface="Arial"/>
                        <a:cs typeface="Arial"/>
                        <a:sym typeface="Arial"/>
                      </a:endParaRPr>
                    </a:p>
                  </a:txBody>
                  <a:tcPr marT="0" marB="0" marR="68575" marL="68575">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381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tcPr>
                </a:tc>
              </a:tr>
              <a:tr h="560725">
                <a:tc>
                  <a:txBody>
                    <a:bodyPr/>
                    <a:lstStyle/>
                    <a:p>
                      <a:pPr indent="0" lvl="0" marL="0" marR="0" rtl="0" algn="just">
                        <a:lnSpc>
                          <a:spcPct val="115000"/>
                        </a:lnSpc>
                        <a:spcBef>
                          <a:spcPts val="0"/>
                        </a:spcBef>
                        <a:spcAft>
                          <a:spcPts val="0"/>
                        </a:spcAft>
                        <a:buClr>
                          <a:srgbClr val="000000"/>
                        </a:buClr>
                        <a:buSzPts val="1400"/>
                        <a:buFont typeface="Arial"/>
                        <a:buNone/>
                      </a:pPr>
                      <a:r>
                        <a:rPr lang="en-GB" sz="1400" u="none" cap="none" strike="noStrike">
                          <a:solidFill>
                            <a:schemeClr val="dk1"/>
                          </a:solidFill>
                        </a:rPr>
                        <a:t>EHCP – Outcomes </a:t>
                      </a:r>
                      <a:endParaRPr sz="1400" u="none" cap="none" strike="noStrike">
                        <a:solidFill>
                          <a:schemeClr val="dk1"/>
                        </a:solidFill>
                        <a:latin typeface="Arial"/>
                        <a:ea typeface="Arial"/>
                        <a:cs typeface="Arial"/>
                        <a:sym typeface="Arial"/>
                      </a:endParaRPr>
                    </a:p>
                  </a:txBody>
                  <a:tcPr marT="0" marB="0" marR="68575" marL="68575">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chemeClr val="dk1"/>
                        </a:buClr>
                        <a:buSzPts val="1600"/>
                        <a:buFont typeface="Arial"/>
                        <a:buNone/>
                      </a:pPr>
                      <a:r>
                        <a:rPr lang="en-GB" sz="1600" u="none" cap="none" strike="noStrike"/>
                        <a:t>✓</a:t>
                      </a:r>
                      <a:endParaRPr sz="1600" u="none" cap="none" strike="noStrike">
                        <a:solidFill>
                          <a:schemeClr val="dk1"/>
                        </a:solidFill>
                      </a:endParaRPr>
                    </a:p>
                  </a:txBody>
                  <a:tcPr marT="0" marB="0" marR="68575" marL="68575">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chemeClr val="dk1"/>
                        </a:buClr>
                        <a:buSzPts val="1600"/>
                        <a:buFont typeface="Arial"/>
                        <a:buNone/>
                      </a:pPr>
                      <a:r>
                        <a:rPr lang="en-GB" sz="1600" u="none" cap="none" strike="noStrike"/>
                        <a:t>✓</a:t>
                      </a:r>
                      <a:endParaRPr sz="1600" u="none" cap="none" strike="noStrike">
                        <a:solidFill>
                          <a:schemeClr val="dk1"/>
                        </a:solidFill>
                      </a:endParaRPr>
                    </a:p>
                  </a:txBody>
                  <a:tcPr marT="0" marB="0" marR="68575" marL="68575">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chemeClr val="dk1"/>
                        </a:buClr>
                        <a:buSzPts val="1600"/>
                        <a:buFont typeface="Arial"/>
                        <a:buNone/>
                      </a:pPr>
                      <a:r>
                        <a:rPr lang="en-GB" sz="1600" u="none" cap="none" strike="noStrike"/>
                        <a:t>✓</a:t>
                      </a:r>
                      <a:endParaRPr sz="1600" u="none" cap="none" strike="noStrike">
                        <a:solidFill>
                          <a:schemeClr val="dk1"/>
                        </a:solidFill>
                      </a:endParaRPr>
                    </a:p>
                  </a:txBody>
                  <a:tcPr marT="0" marB="0" marR="68575" marL="68575">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chemeClr val="dk1"/>
                        </a:buClr>
                        <a:buSzPts val="1600"/>
                        <a:buFont typeface="Arial"/>
                        <a:buNone/>
                      </a:pPr>
                      <a:r>
                        <a:rPr lang="en-GB" sz="1600" u="none" cap="none" strike="noStrike"/>
                        <a:t>✓</a:t>
                      </a:r>
                      <a:endParaRPr sz="1600" u="none" cap="none" strike="noStrike">
                        <a:solidFill>
                          <a:schemeClr val="dk1"/>
                        </a:solidFill>
                      </a:endParaRPr>
                    </a:p>
                  </a:txBody>
                  <a:tcPr marT="0" marB="0" marR="68575" marL="68575">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chemeClr val="dk1"/>
                        </a:buClr>
                        <a:buSzPts val="1600"/>
                        <a:buFont typeface="Arial"/>
                        <a:buNone/>
                      </a:pPr>
                      <a:r>
                        <a:rPr lang="en-GB" sz="1600" u="none" cap="none" strike="noStrike"/>
                        <a:t>✓</a:t>
                      </a:r>
                      <a:endParaRPr sz="1600" u="none" cap="none" strike="noStrike"/>
                    </a:p>
                    <a:p>
                      <a:pPr indent="0" lvl="0" marL="0" marR="0" rtl="0" algn="ctr">
                        <a:lnSpc>
                          <a:spcPct val="115000"/>
                        </a:lnSpc>
                        <a:spcBef>
                          <a:spcPts val="0"/>
                        </a:spcBef>
                        <a:spcAft>
                          <a:spcPts val="0"/>
                        </a:spcAft>
                        <a:buClr>
                          <a:srgbClr val="000000"/>
                        </a:buClr>
                        <a:buSzPts val="1600"/>
                        <a:buFont typeface="Arial"/>
                        <a:buNone/>
                      </a:pPr>
                      <a:r>
                        <a:t/>
                      </a:r>
                      <a:endParaRPr sz="1600" u="none" cap="none" strike="noStrike"/>
                    </a:p>
                  </a:txBody>
                  <a:tcPr marT="0" marB="0" marR="68575" marL="68575">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chemeClr val="dk1"/>
                        </a:buClr>
                        <a:buSzPts val="1600"/>
                        <a:buFont typeface="Arial"/>
                        <a:buNone/>
                      </a:pPr>
                      <a:r>
                        <a:rPr lang="en-GB" sz="1600" u="none" cap="none" strike="noStrike"/>
                        <a:t>✓</a:t>
                      </a:r>
                      <a:endParaRPr sz="1600" u="none" cap="none" strike="noStrike"/>
                    </a:p>
                    <a:p>
                      <a:pPr indent="0" lvl="0" marL="0" marR="0" rtl="0" algn="ctr">
                        <a:lnSpc>
                          <a:spcPct val="115000"/>
                        </a:lnSpc>
                        <a:spcBef>
                          <a:spcPts val="0"/>
                        </a:spcBef>
                        <a:spcAft>
                          <a:spcPts val="0"/>
                        </a:spcAft>
                        <a:buClr>
                          <a:srgbClr val="000000"/>
                        </a:buClr>
                        <a:buSzPts val="1600"/>
                        <a:buFont typeface="Arial"/>
                        <a:buNone/>
                      </a:pPr>
                      <a:r>
                        <a:t/>
                      </a:r>
                      <a:endParaRPr sz="1600" u="none" cap="none" strike="noStrike"/>
                    </a:p>
                  </a:txBody>
                  <a:tcPr marT="0" marB="0" marR="68575" marL="68575">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chemeClr val="dk1"/>
                        </a:buClr>
                        <a:buSzPts val="1600"/>
                        <a:buFont typeface="Arial"/>
                        <a:buNone/>
                      </a:pPr>
                      <a:r>
                        <a:rPr lang="en-GB" sz="1600" u="none" cap="none" strike="noStrike"/>
                        <a:t>✓</a:t>
                      </a:r>
                      <a:endParaRPr sz="1600" u="none" cap="none" strike="noStrike"/>
                    </a:p>
                    <a:p>
                      <a:pPr indent="0" lvl="0" marL="0" marR="0" rtl="0" algn="ctr">
                        <a:lnSpc>
                          <a:spcPct val="115000"/>
                        </a:lnSpc>
                        <a:spcBef>
                          <a:spcPts val="0"/>
                        </a:spcBef>
                        <a:spcAft>
                          <a:spcPts val="0"/>
                        </a:spcAft>
                        <a:buClr>
                          <a:srgbClr val="000000"/>
                        </a:buClr>
                        <a:buSzPts val="1600"/>
                        <a:buFont typeface="Arial"/>
                        <a:buNone/>
                      </a:pPr>
                      <a:r>
                        <a:t/>
                      </a:r>
                      <a:endParaRPr sz="1600" u="none" cap="none" strike="noStrike"/>
                    </a:p>
                  </a:txBody>
                  <a:tcPr marT="0" marB="0" marR="68575" marL="68575">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chemeClr val="dk1"/>
                        </a:buClr>
                        <a:buSzPts val="1600"/>
                        <a:buFont typeface="Arial"/>
                        <a:buNone/>
                      </a:pPr>
                      <a:r>
                        <a:rPr lang="en-GB" sz="1600" u="none" cap="none" strike="noStrike"/>
                        <a:t>✓</a:t>
                      </a:r>
                      <a:endParaRPr sz="1600" u="none" cap="none" strike="noStrike">
                        <a:solidFill>
                          <a:schemeClr val="dk1"/>
                        </a:solidFill>
                      </a:endParaRPr>
                    </a:p>
                  </a:txBody>
                  <a:tcPr marT="0" marB="0" marR="68575" marL="68575">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chemeClr val="dk1"/>
                        </a:buClr>
                        <a:buSzPts val="1600"/>
                        <a:buFont typeface="Arial"/>
                        <a:buNone/>
                      </a:pPr>
                      <a:r>
                        <a:rPr lang="en-GB" sz="1600" u="none" cap="none" strike="noStrike"/>
                        <a:t>✓</a:t>
                      </a:r>
                      <a:endParaRPr sz="1600" u="none" cap="none" strike="noStrike">
                        <a:solidFill>
                          <a:schemeClr val="dk1"/>
                        </a:solidFill>
                      </a:endParaRPr>
                    </a:p>
                  </a:txBody>
                  <a:tcPr marT="0" marB="0" marR="68575" marL="68575">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chemeClr val="dk1"/>
                        </a:buClr>
                        <a:buSzPts val="1600"/>
                        <a:buFont typeface="Arial"/>
                        <a:buNone/>
                      </a:pPr>
                      <a:r>
                        <a:rPr lang="en-GB" sz="1600" u="none" cap="none" strike="noStrike"/>
                        <a:t>✓</a:t>
                      </a:r>
                      <a:endParaRPr sz="1600" u="none" cap="none" strike="noStrike"/>
                    </a:p>
                  </a:txBody>
                  <a:tcPr marT="0" marB="0" marR="68575" marL="68575">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chemeClr val="dk1"/>
                        </a:buClr>
                        <a:buSzPts val="1600"/>
                        <a:buFont typeface="Arial"/>
                        <a:buNone/>
                      </a:pPr>
                      <a:r>
                        <a:rPr lang="en-GB" sz="1600" u="none" cap="none" strike="noStrike"/>
                        <a:t>✓</a:t>
                      </a:r>
                      <a:endParaRPr sz="1600" u="none" cap="none" strike="noStrike"/>
                    </a:p>
                  </a:txBody>
                  <a:tcPr marT="0" marB="0" marR="68575" marL="68575">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tcPr>
                </a:tc>
              </a:tr>
              <a:tr h="560725">
                <a:tc>
                  <a:txBody>
                    <a:bodyPr/>
                    <a:lstStyle/>
                    <a:p>
                      <a:pPr indent="0" lvl="0" marL="0" marR="0" rtl="0" algn="just">
                        <a:lnSpc>
                          <a:spcPct val="115000"/>
                        </a:lnSpc>
                        <a:spcBef>
                          <a:spcPts val="0"/>
                        </a:spcBef>
                        <a:spcAft>
                          <a:spcPts val="0"/>
                        </a:spcAft>
                        <a:buClr>
                          <a:srgbClr val="000000"/>
                        </a:buClr>
                        <a:buSzPts val="1400"/>
                        <a:buFont typeface="Arial"/>
                        <a:buNone/>
                      </a:pPr>
                      <a:r>
                        <a:rPr lang="en-GB" sz="1400" u="none" cap="none" strike="noStrike">
                          <a:solidFill>
                            <a:schemeClr val="dk1"/>
                          </a:solidFill>
                        </a:rPr>
                        <a:t>Pield Heath Baseline </a:t>
                      </a:r>
                      <a:endParaRPr sz="1400" u="none" cap="none" strike="noStrike">
                        <a:solidFill>
                          <a:schemeClr val="dk1"/>
                        </a:solidFill>
                      </a:endParaRPr>
                    </a:p>
                  </a:txBody>
                  <a:tcPr marT="0" marB="0" marR="68575" marL="68575">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chemeClr val="dk1"/>
                        </a:buClr>
                        <a:buSzPts val="1600"/>
                        <a:buFont typeface="Arial"/>
                        <a:buNone/>
                      </a:pPr>
                      <a:r>
                        <a:rPr lang="en-GB" sz="1600" u="none" cap="none" strike="noStrike"/>
                        <a:t>✓</a:t>
                      </a:r>
                      <a:endParaRPr sz="1600" u="none" cap="none" strike="noStrike">
                        <a:solidFill>
                          <a:schemeClr val="dk1"/>
                        </a:solidFill>
                      </a:endParaRPr>
                    </a:p>
                  </a:txBody>
                  <a:tcPr marT="0" marB="0" marR="68575" marL="68575">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chemeClr val="dk1"/>
                        </a:buClr>
                        <a:buSzPts val="1600"/>
                        <a:buFont typeface="Arial"/>
                        <a:buNone/>
                      </a:pPr>
                      <a:r>
                        <a:rPr lang="en-GB" sz="1600" u="none" cap="none" strike="noStrike"/>
                        <a:t>✓</a:t>
                      </a:r>
                      <a:endParaRPr sz="1600" u="none" cap="none" strike="noStrike"/>
                    </a:p>
                  </a:txBody>
                  <a:tcPr marT="0" marB="0" marR="68575" marL="68575">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chemeClr val="dk1"/>
                        </a:buClr>
                        <a:buSzPts val="1600"/>
                        <a:buFont typeface="Arial"/>
                        <a:buNone/>
                      </a:pPr>
                      <a:r>
                        <a:rPr lang="en-GB" sz="1600" u="none" cap="none" strike="noStrike"/>
                        <a:t>✓</a:t>
                      </a:r>
                      <a:endParaRPr sz="1600" u="none" cap="none" strike="noStrike"/>
                    </a:p>
                  </a:txBody>
                  <a:tcPr marT="0" marB="0" marR="68575" marL="68575">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chemeClr val="dk1"/>
                        </a:buClr>
                        <a:buSzPts val="1600"/>
                        <a:buFont typeface="Arial"/>
                        <a:buNone/>
                      </a:pPr>
                      <a:r>
                        <a:rPr lang="en-GB" sz="1600" u="none" cap="none" strike="noStrike"/>
                        <a:t>✓</a:t>
                      </a:r>
                      <a:endParaRPr sz="1600" u="none" cap="none" strike="noStrike"/>
                    </a:p>
                  </a:txBody>
                  <a:tcPr marT="0" marB="0" marR="68575" marL="68575">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chemeClr val="dk1"/>
                        </a:buClr>
                        <a:buSzPts val="1600"/>
                        <a:buFont typeface="Arial"/>
                        <a:buNone/>
                      </a:pPr>
                      <a:r>
                        <a:rPr lang="en-GB" sz="1600" u="none" cap="none" strike="noStrike"/>
                        <a:t>✓</a:t>
                      </a:r>
                      <a:endParaRPr sz="1600" u="none" cap="none" strike="noStrike"/>
                    </a:p>
                    <a:p>
                      <a:pPr indent="0" lvl="0" marL="0" marR="0" rtl="0" algn="ctr">
                        <a:lnSpc>
                          <a:spcPct val="115000"/>
                        </a:lnSpc>
                        <a:spcBef>
                          <a:spcPts val="0"/>
                        </a:spcBef>
                        <a:spcAft>
                          <a:spcPts val="0"/>
                        </a:spcAft>
                        <a:buClr>
                          <a:srgbClr val="000000"/>
                        </a:buClr>
                        <a:buSzPts val="1600"/>
                        <a:buFont typeface="Arial"/>
                        <a:buNone/>
                      </a:pPr>
                      <a:r>
                        <a:t/>
                      </a:r>
                      <a:endParaRPr sz="1600" u="none" cap="none" strike="noStrike"/>
                    </a:p>
                  </a:txBody>
                  <a:tcPr marT="0" marB="0" marR="68575" marL="68575">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chemeClr val="dk1"/>
                        </a:buClr>
                        <a:buSzPts val="1600"/>
                        <a:buFont typeface="Arial"/>
                        <a:buNone/>
                      </a:pPr>
                      <a:r>
                        <a:rPr lang="en-GB" sz="1600" u="none" cap="none" strike="noStrike"/>
                        <a:t>✓</a:t>
                      </a:r>
                      <a:endParaRPr sz="1600" u="none" cap="none" strike="noStrike"/>
                    </a:p>
                    <a:p>
                      <a:pPr indent="0" lvl="0" marL="0" marR="0" rtl="0" algn="ctr">
                        <a:lnSpc>
                          <a:spcPct val="115000"/>
                        </a:lnSpc>
                        <a:spcBef>
                          <a:spcPts val="0"/>
                        </a:spcBef>
                        <a:spcAft>
                          <a:spcPts val="0"/>
                        </a:spcAft>
                        <a:buClr>
                          <a:srgbClr val="000000"/>
                        </a:buClr>
                        <a:buSzPts val="1600"/>
                        <a:buFont typeface="Arial"/>
                        <a:buNone/>
                      </a:pPr>
                      <a:r>
                        <a:t/>
                      </a:r>
                      <a:endParaRPr sz="1600" u="none" cap="none" strike="noStrike"/>
                    </a:p>
                  </a:txBody>
                  <a:tcPr marT="0" marB="0" marR="68575" marL="68575">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chemeClr val="dk1"/>
                        </a:buClr>
                        <a:buSzPts val="1600"/>
                        <a:buFont typeface="Arial"/>
                        <a:buNone/>
                      </a:pPr>
                      <a:r>
                        <a:rPr lang="en-GB" sz="1600" u="none" cap="none" strike="noStrike"/>
                        <a:t>✓</a:t>
                      </a:r>
                      <a:endParaRPr sz="1600" u="none" cap="none" strike="noStrike"/>
                    </a:p>
                    <a:p>
                      <a:pPr indent="0" lvl="0" marL="0" marR="0" rtl="0" algn="ctr">
                        <a:lnSpc>
                          <a:spcPct val="115000"/>
                        </a:lnSpc>
                        <a:spcBef>
                          <a:spcPts val="0"/>
                        </a:spcBef>
                        <a:spcAft>
                          <a:spcPts val="0"/>
                        </a:spcAft>
                        <a:buClr>
                          <a:srgbClr val="000000"/>
                        </a:buClr>
                        <a:buSzPts val="1600"/>
                        <a:buFont typeface="Arial"/>
                        <a:buNone/>
                      </a:pPr>
                      <a:r>
                        <a:t/>
                      </a:r>
                      <a:endParaRPr sz="1600" u="none" cap="none" strike="noStrike"/>
                    </a:p>
                  </a:txBody>
                  <a:tcPr marT="0" marB="0" marR="68575" marL="68575">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chemeClr val="dk1"/>
                        </a:buClr>
                        <a:buSzPts val="1600"/>
                        <a:buFont typeface="Arial"/>
                        <a:buNone/>
                      </a:pPr>
                      <a:r>
                        <a:rPr lang="en-GB" sz="1600" u="none" cap="none" strike="noStrike"/>
                        <a:t>✓</a:t>
                      </a:r>
                      <a:endParaRPr sz="1600" u="none" cap="none" strike="noStrike">
                        <a:solidFill>
                          <a:schemeClr val="dk1"/>
                        </a:solidFill>
                      </a:endParaRPr>
                    </a:p>
                  </a:txBody>
                  <a:tcPr marT="0" marB="0" marR="68575" marL="68575">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chemeClr val="dk1"/>
                        </a:buClr>
                        <a:buSzPts val="1600"/>
                        <a:buFont typeface="Arial"/>
                        <a:buNone/>
                      </a:pPr>
                      <a:r>
                        <a:rPr lang="en-GB" sz="1600" u="none" cap="none" strike="noStrike"/>
                        <a:t>✓</a:t>
                      </a:r>
                      <a:endParaRPr sz="1600" u="none" cap="none" strike="noStrike">
                        <a:solidFill>
                          <a:schemeClr val="dk1"/>
                        </a:solidFill>
                      </a:endParaRPr>
                    </a:p>
                  </a:txBody>
                  <a:tcPr marT="0" marB="0" marR="68575" marL="68575">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chemeClr val="dk1"/>
                        </a:buClr>
                        <a:buSzPts val="1600"/>
                        <a:buFont typeface="Arial"/>
                        <a:buNone/>
                      </a:pPr>
                      <a:r>
                        <a:rPr lang="en-GB" sz="1600" u="none" cap="none" strike="noStrike"/>
                        <a:t>✓</a:t>
                      </a:r>
                      <a:endParaRPr sz="1600" u="none" cap="none" strike="noStrike">
                        <a:solidFill>
                          <a:schemeClr val="dk1"/>
                        </a:solidFill>
                      </a:endParaRPr>
                    </a:p>
                  </a:txBody>
                  <a:tcPr marT="0" marB="0" marR="68575" marL="68575">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chemeClr val="dk1"/>
                        </a:buClr>
                        <a:buSzPts val="1600"/>
                        <a:buFont typeface="Arial"/>
                        <a:buNone/>
                      </a:pPr>
                      <a:r>
                        <a:rPr lang="en-GB" sz="1600" u="none" cap="none" strike="noStrike"/>
                        <a:t>✓</a:t>
                      </a:r>
                      <a:endParaRPr sz="1600" u="none" cap="none" strike="noStrike">
                        <a:solidFill>
                          <a:schemeClr val="dk1"/>
                        </a:solidFill>
                      </a:endParaRPr>
                    </a:p>
                  </a:txBody>
                  <a:tcPr marT="0" marB="0" marR="68575" marL="68575">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tcPr>
                </a:tc>
              </a:tr>
              <a:tr h="560725">
                <a:tc>
                  <a:txBody>
                    <a:bodyPr/>
                    <a:lstStyle/>
                    <a:p>
                      <a:pPr indent="0" lvl="0" marL="0" marR="0" rtl="0" algn="just">
                        <a:lnSpc>
                          <a:spcPct val="115000"/>
                        </a:lnSpc>
                        <a:spcBef>
                          <a:spcPts val="0"/>
                        </a:spcBef>
                        <a:spcAft>
                          <a:spcPts val="0"/>
                        </a:spcAft>
                        <a:buClr>
                          <a:srgbClr val="000000"/>
                        </a:buClr>
                        <a:buSzPts val="1400"/>
                        <a:buFont typeface="Arial"/>
                        <a:buNone/>
                      </a:pPr>
                      <a:r>
                        <a:rPr lang="en-GB" sz="1400" u="none" cap="none" strike="noStrike">
                          <a:solidFill>
                            <a:schemeClr val="dk1"/>
                          </a:solidFill>
                          <a:latin typeface="Arial"/>
                          <a:ea typeface="Arial"/>
                          <a:cs typeface="Arial"/>
                          <a:sym typeface="Arial"/>
                        </a:rPr>
                        <a:t>Thrive Approach </a:t>
                      </a:r>
                      <a:endParaRPr sz="1400" u="none" cap="none" strike="noStrike">
                        <a:solidFill>
                          <a:schemeClr val="dk1"/>
                        </a:solidFill>
                      </a:endParaRPr>
                    </a:p>
                  </a:txBody>
                  <a:tcPr marT="0" marB="0" marR="68575" marL="68575">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38100">
                      <a:solidFill>
                        <a:srgbClr val="FFFFFF"/>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1600"/>
                        <a:buFont typeface="Arial"/>
                        <a:buNone/>
                      </a:pPr>
                      <a:r>
                        <a:rPr lang="en-GB" sz="1600" u="none" cap="none" strike="noStrike">
                          <a:solidFill>
                            <a:schemeClr val="dk1"/>
                          </a:solidFill>
                        </a:rPr>
                        <a:t> </a:t>
                      </a:r>
                      <a:r>
                        <a:rPr lang="en-GB" sz="1600" u="none" cap="none" strike="noStrike"/>
                        <a:t>✓</a:t>
                      </a:r>
                      <a:endParaRPr sz="1600" u="none" cap="none" strike="noStrike">
                        <a:solidFill>
                          <a:schemeClr val="dk1"/>
                        </a:solidFill>
                        <a:latin typeface="Arial"/>
                        <a:ea typeface="Arial"/>
                        <a:cs typeface="Arial"/>
                        <a:sym typeface="Arial"/>
                      </a:endParaRPr>
                    </a:p>
                  </a:txBody>
                  <a:tcPr marT="0" marB="0" marR="68575" marL="68575">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38100">
                      <a:solidFill>
                        <a:srgbClr val="FFFFFF"/>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1600"/>
                        <a:buFont typeface="Arial"/>
                        <a:buNone/>
                      </a:pPr>
                      <a:r>
                        <a:rPr lang="en-GB" sz="1600" u="none" cap="none" strike="noStrike"/>
                        <a:t>✓</a:t>
                      </a:r>
                      <a:endParaRPr sz="1600" u="none" cap="none" strike="noStrike">
                        <a:solidFill>
                          <a:schemeClr val="dk1"/>
                        </a:solidFill>
                        <a:latin typeface="Arial"/>
                        <a:ea typeface="Arial"/>
                        <a:cs typeface="Arial"/>
                        <a:sym typeface="Arial"/>
                      </a:endParaRPr>
                    </a:p>
                  </a:txBody>
                  <a:tcPr marT="0" marB="0" marR="68575" marL="68575">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38100">
                      <a:solidFill>
                        <a:srgbClr val="FFFFFF"/>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1600"/>
                        <a:buFont typeface="Arial"/>
                        <a:buNone/>
                      </a:pPr>
                      <a:r>
                        <a:rPr lang="en-GB" sz="1600" u="none" cap="none" strike="noStrike"/>
                        <a:t>✓</a:t>
                      </a:r>
                      <a:r>
                        <a:rPr lang="en-GB" sz="1600" u="none" cap="none" strike="noStrike">
                          <a:solidFill>
                            <a:schemeClr val="dk1"/>
                          </a:solidFill>
                        </a:rPr>
                        <a:t> </a:t>
                      </a:r>
                      <a:endParaRPr sz="1600" u="none" cap="none" strike="noStrike">
                        <a:solidFill>
                          <a:schemeClr val="dk1"/>
                        </a:solidFill>
                        <a:latin typeface="Arial"/>
                        <a:ea typeface="Arial"/>
                        <a:cs typeface="Arial"/>
                        <a:sym typeface="Arial"/>
                      </a:endParaRPr>
                    </a:p>
                  </a:txBody>
                  <a:tcPr marT="0" marB="0" marR="68575" marL="68575">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38100">
                      <a:solidFill>
                        <a:srgbClr val="FFFFFF"/>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1600"/>
                        <a:buFont typeface="Arial"/>
                        <a:buNone/>
                      </a:pPr>
                      <a:r>
                        <a:rPr lang="en-GB" sz="1600" u="none" cap="none" strike="noStrike"/>
                        <a:t>✓</a:t>
                      </a:r>
                      <a:r>
                        <a:rPr lang="en-GB" sz="1600" u="none" cap="none" strike="noStrike">
                          <a:solidFill>
                            <a:schemeClr val="dk1"/>
                          </a:solidFill>
                        </a:rPr>
                        <a:t> </a:t>
                      </a:r>
                      <a:endParaRPr sz="1600" u="none" cap="none" strike="noStrike">
                        <a:solidFill>
                          <a:schemeClr val="dk1"/>
                        </a:solidFill>
                        <a:latin typeface="Arial"/>
                        <a:ea typeface="Arial"/>
                        <a:cs typeface="Arial"/>
                        <a:sym typeface="Arial"/>
                      </a:endParaRPr>
                    </a:p>
                  </a:txBody>
                  <a:tcPr marT="0" marB="0" marR="68575" marL="68575">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38100">
                      <a:solidFill>
                        <a:srgbClr val="FFFFFF"/>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chemeClr val="dk1"/>
                        </a:buClr>
                        <a:buSzPts val="1600"/>
                        <a:buFont typeface="Arial"/>
                        <a:buNone/>
                      </a:pPr>
                      <a:r>
                        <a:rPr lang="en-GB" sz="1600" u="none" cap="none" strike="noStrike"/>
                        <a:t>✓</a:t>
                      </a:r>
                      <a:endParaRPr sz="1600" u="none" cap="none" strike="noStrike"/>
                    </a:p>
                    <a:p>
                      <a:pPr indent="0" lvl="0" marL="0" marR="0" rtl="0" algn="l">
                        <a:lnSpc>
                          <a:spcPct val="115000"/>
                        </a:lnSpc>
                        <a:spcBef>
                          <a:spcPts val="0"/>
                        </a:spcBef>
                        <a:spcAft>
                          <a:spcPts val="0"/>
                        </a:spcAft>
                        <a:buClr>
                          <a:srgbClr val="000000"/>
                        </a:buClr>
                        <a:buSzPts val="1600"/>
                        <a:buFont typeface="Arial"/>
                        <a:buNone/>
                      </a:pPr>
                      <a:r>
                        <a:t/>
                      </a:r>
                      <a:endParaRPr sz="1600" u="none" cap="none" strike="noStrike"/>
                    </a:p>
                  </a:txBody>
                  <a:tcPr marT="0" marB="0" marR="68575" marL="68575">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38100">
                      <a:solidFill>
                        <a:srgbClr val="FFFFFF"/>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chemeClr val="dk1"/>
                        </a:buClr>
                        <a:buSzPts val="1600"/>
                        <a:buFont typeface="Arial"/>
                        <a:buNone/>
                      </a:pPr>
                      <a:r>
                        <a:rPr lang="en-GB" sz="1600" u="none" cap="none" strike="noStrike"/>
                        <a:t>✓</a:t>
                      </a:r>
                      <a:endParaRPr sz="1600" u="none" cap="none" strike="noStrike"/>
                    </a:p>
                    <a:p>
                      <a:pPr indent="0" lvl="0" marL="0" marR="0" rtl="0" algn="ctr">
                        <a:lnSpc>
                          <a:spcPct val="115000"/>
                        </a:lnSpc>
                        <a:spcBef>
                          <a:spcPts val="0"/>
                        </a:spcBef>
                        <a:spcAft>
                          <a:spcPts val="0"/>
                        </a:spcAft>
                        <a:buClr>
                          <a:srgbClr val="000000"/>
                        </a:buClr>
                        <a:buSzPts val="1600"/>
                        <a:buFont typeface="Arial"/>
                        <a:buNone/>
                      </a:pPr>
                      <a:r>
                        <a:t/>
                      </a:r>
                      <a:endParaRPr sz="1600" u="none" cap="none" strike="noStrike"/>
                    </a:p>
                  </a:txBody>
                  <a:tcPr marT="0" marB="0" marR="68575" marL="68575">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38100">
                      <a:solidFill>
                        <a:srgbClr val="FFFFFF"/>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chemeClr val="dk1"/>
                        </a:buClr>
                        <a:buSzPts val="1600"/>
                        <a:buFont typeface="Arial"/>
                        <a:buNone/>
                      </a:pPr>
                      <a:r>
                        <a:rPr lang="en-GB" sz="1600" u="none" cap="none" strike="noStrike"/>
                        <a:t>✓</a:t>
                      </a:r>
                      <a:endParaRPr sz="1600" u="none" cap="none" strike="noStrike"/>
                    </a:p>
                    <a:p>
                      <a:pPr indent="0" lvl="0" marL="0" marR="0" rtl="0" algn="ctr">
                        <a:lnSpc>
                          <a:spcPct val="115000"/>
                        </a:lnSpc>
                        <a:spcBef>
                          <a:spcPts val="0"/>
                        </a:spcBef>
                        <a:spcAft>
                          <a:spcPts val="0"/>
                        </a:spcAft>
                        <a:buClr>
                          <a:srgbClr val="000000"/>
                        </a:buClr>
                        <a:buSzPts val="1600"/>
                        <a:buFont typeface="Arial"/>
                        <a:buNone/>
                      </a:pPr>
                      <a:r>
                        <a:t/>
                      </a:r>
                      <a:endParaRPr sz="1600" u="none" cap="none" strike="noStrike"/>
                    </a:p>
                  </a:txBody>
                  <a:tcPr marT="0" marB="0" marR="68575" marL="68575">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38100">
                      <a:solidFill>
                        <a:srgbClr val="FFFFFF"/>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1600"/>
                        <a:buFont typeface="Arial"/>
                        <a:buNone/>
                      </a:pPr>
                      <a:r>
                        <a:rPr lang="en-GB" sz="1600" u="none" cap="none" strike="noStrike"/>
                        <a:t>✓</a:t>
                      </a:r>
                      <a:r>
                        <a:rPr lang="en-GB" sz="1600" u="none" cap="none" strike="noStrike">
                          <a:solidFill>
                            <a:schemeClr val="dk1"/>
                          </a:solidFill>
                        </a:rPr>
                        <a:t> </a:t>
                      </a:r>
                      <a:endParaRPr sz="1600" u="none" cap="none" strike="noStrike">
                        <a:solidFill>
                          <a:schemeClr val="dk1"/>
                        </a:solidFill>
                        <a:latin typeface="Arial"/>
                        <a:ea typeface="Arial"/>
                        <a:cs typeface="Arial"/>
                        <a:sym typeface="Arial"/>
                      </a:endParaRPr>
                    </a:p>
                  </a:txBody>
                  <a:tcPr marT="0" marB="0" marR="68575" marL="68575">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38100">
                      <a:solidFill>
                        <a:srgbClr val="FFFFFF"/>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1600"/>
                        <a:buFont typeface="Arial"/>
                        <a:buNone/>
                      </a:pPr>
                      <a:r>
                        <a:rPr lang="en-GB" sz="1600" u="none" cap="none" strike="noStrike"/>
                        <a:t>✓</a:t>
                      </a:r>
                      <a:r>
                        <a:rPr lang="en-GB" sz="1600" u="none" cap="none" strike="noStrike">
                          <a:solidFill>
                            <a:schemeClr val="dk1"/>
                          </a:solidFill>
                        </a:rPr>
                        <a:t> </a:t>
                      </a:r>
                      <a:endParaRPr sz="1600" u="none" cap="none" strike="noStrike">
                        <a:solidFill>
                          <a:schemeClr val="dk1"/>
                        </a:solidFill>
                        <a:latin typeface="Arial"/>
                        <a:ea typeface="Arial"/>
                        <a:cs typeface="Arial"/>
                        <a:sym typeface="Arial"/>
                      </a:endParaRPr>
                    </a:p>
                  </a:txBody>
                  <a:tcPr marT="0" marB="0" marR="68575" marL="68575">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38100">
                      <a:solidFill>
                        <a:srgbClr val="FFFFFF"/>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1600"/>
                        <a:buFont typeface="Arial"/>
                        <a:buNone/>
                      </a:pPr>
                      <a:r>
                        <a:rPr lang="en-GB" sz="1600" u="none" cap="none" strike="noStrike"/>
                        <a:t>✓</a:t>
                      </a:r>
                      <a:r>
                        <a:rPr lang="en-GB" sz="1600" u="none" cap="none" strike="noStrike">
                          <a:solidFill>
                            <a:schemeClr val="dk1"/>
                          </a:solidFill>
                        </a:rPr>
                        <a:t> </a:t>
                      </a:r>
                      <a:endParaRPr sz="1600" u="none" cap="none" strike="noStrike">
                        <a:solidFill>
                          <a:schemeClr val="dk1"/>
                        </a:solidFill>
                        <a:latin typeface="Arial"/>
                        <a:ea typeface="Arial"/>
                        <a:cs typeface="Arial"/>
                        <a:sym typeface="Arial"/>
                      </a:endParaRPr>
                    </a:p>
                  </a:txBody>
                  <a:tcPr marT="0" marB="0" marR="68575" marL="68575">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38100">
                      <a:solidFill>
                        <a:srgbClr val="FFFFFF"/>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1600"/>
                        <a:buFont typeface="Arial"/>
                        <a:buNone/>
                      </a:pPr>
                      <a:r>
                        <a:rPr lang="en-GB" sz="1600" u="none" cap="none" strike="noStrike"/>
                        <a:t>✓</a:t>
                      </a:r>
                      <a:r>
                        <a:rPr lang="en-GB" sz="1600" u="none" cap="none" strike="noStrike">
                          <a:solidFill>
                            <a:schemeClr val="dk1"/>
                          </a:solidFill>
                        </a:rPr>
                        <a:t> </a:t>
                      </a:r>
                      <a:endParaRPr sz="1600" u="none" cap="none" strike="noStrike">
                        <a:solidFill>
                          <a:schemeClr val="dk1"/>
                        </a:solidFill>
                        <a:latin typeface="Arial"/>
                        <a:ea typeface="Arial"/>
                        <a:cs typeface="Arial"/>
                        <a:sym typeface="Arial"/>
                      </a:endParaRPr>
                    </a:p>
                  </a:txBody>
                  <a:tcPr marT="0" marB="0" marR="68575" marL="68575">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38100">
                      <a:solidFill>
                        <a:srgbClr val="FFFFFF"/>
                      </a:solidFill>
                      <a:prstDash val="solid"/>
                      <a:round/>
                      <a:headEnd len="sm" w="sm" type="none"/>
                      <a:tailEnd len="sm" w="sm" type="none"/>
                    </a:lnB>
                  </a:tcPr>
                </a:tc>
              </a:tr>
              <a:tr h="525375">
                <a:tc>
                  <a:txBody>
                    <a:bodyPr/>
                    <a:lstStyle/>
                    <a:p>
                      <a:pPr indent="0" lvl="0" marL="0" marR="0" rtl="0" algn="just">
                        <a:lnSpc>
                          <a:spcPct val="115000"/>
                        </a:lnSpc>
                        <a:spcBef>
                          <a:spcPts val="0"/>
                        </a:spcBef>
                        <a:spcAft>
                          <a:spcPts val="0"/>
                        </a:spcAft>
                        <a:buClr>
                          <a:schemeClr val="dk1"/>
                        </a:buClr>
                        <a:buSzPts val="1400"/>
                        <a:buFont typeface="Arial"/>
                        <a:buNone/>
                      </a:pPr>
                      <a:r>
                        <a:rPr lang="en-GB" sz="1400" u="none" cap="none" strike="noStrike">
                          <a:solidFill>
                            <a:schemeClr val="dk1"/>
                          </a:solidFill>
                          <a:latin typeface="Arial"/>
                          <a:ea typeface="Arial"/>
                          <a:cs typeface="Arial"/>
                          <a:sym typeface="Arial"/>
                        </a:rPr>
                        <a:t>Engagement for Learning </a:t>
                      </a:r>
                      <a:endParaRPr sz="1400" u="none" cap="none" strike="noStrike">
                        <a:solidFill>
                          <a:schemeClr val="dk1"/>
                        </a:solidFill>
                      </a:endParaRPr>
                    </a:p>
                  </a:txBody>
                  <a:tcPr marT="0" marB="0" marR="68575" marL="68575">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38100">
                      <a:solidFill>
                        <a:srgbClr val="FFFFFF"/>
                      </a:solidFill>
                      <a:prstDash val="solid"/>
                      <a:round/>
                      <a:headEnd len="sm" w="sm" type="none"/>
                      <a:tailEnd len="sm" w="sm" type="none"/>
                    </a:lnT>
                    <a:lnB cap="flat" cmpd="sng" w="38100">
                      <a:solidFill>
                        <a:srgbClr val="FFFFFF"/>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1600"/>
                        <a:buFont typeface="Arial"/>
                        <a:buNone/>
                      </a:pPr>
                      <a:r>
                        <a:t/>
                      </a:r>
                      <a:endParaRPr sz="1600" u="none" cap="none" strike="noStrike">
                        <a:solidFill>
                          <a:schemeClr val="dk1"/>
                        </a:solidFill>
                      </a:endParaRPr>
                    </a:p>
                  </a:txBody>
                  <a:tcPr marT="0" marB="0" marR="68575" marL="68575">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38100">
                      <a:solidFill>
                        <a:srgbClr val="FFFFFF"/>
                      </a:solidFill>
                      <a:prstDash val="solid"/>
                      <a:round/>
                      <a:headEnd len="sm" w="sm" type="none"/>
                      <a:tailEnd len="sm" w="sm" type="none"/>
                    </a:lnT>
                    <a:lnB cap="flat" cmpd="sng" w="38100">
                      <a:solidFill>
                        <a:srgbClr val="FFFFFF"/>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chemeClr val="dk1"/>
                        </a:buClr>
                        <a:buSzPts val="1600"/>
                        <a:buFont typeface="Arial"/>
                        <a:buNone/>
                      </a:pPr>
                      <a:r>
                        <a:rPr lang="en-GB" sz="1600" u="none" cap="none" strike="noStrike"/>
                        <a:t>✓ </a:t>
                      </a:r>
                      <a:endParaRPr sz="1600" u="none" cap="none" strike="noStrike">
                        <a:solidFill>
                          <a:schemeClr val="dk1"/>
                        </a:solidFill>
                      </a:endParaRPr>
                    </a:p>
                  </a:txBody>
                  <a:tcPr marT="0" marB="0" marR="68575" marL="68575">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38100">
                      <a:solidFill>
                        <a:srgbClr val="FFFFFF"/>
                      </a:solidFill>
                      <a:prstDash val="solid"/>
                      <a:round/>
                      <a:headEnd len="sm" w="sm" type="none"/>
                      <a:tailEnd len="sm" w="sm" type="none"/>
                    </a:lnT>
                    <a:lnB cap="flat" cmpd="sng" w="38100">
                      <a:solidFill>
                        <a:srgbClr val="FFFFFF"/>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chemeClr val="dk1"/>
                        </a:buClr>
                        <a:buSzPts val="1600"/>
                        <a:buFont typeface="Arial"/>
                        <a:buNone/>
                      </a:pPr>
                      <a:r>
                        <a:rPr lang="en-GB" sz="1600" u="none" cap="none" strike="noStrike"/>
                        <a:t>✓ </a:t>
                      </a:r>
                      <a:endParaRPr sz="1600" u="none" cap="none" strike="noStrike">
                        <a:solidFill>
                          <a:schemeClr val="dk1"/>
                        </a:solidFill>
                      </a:endParaRPr>
                    </a:p>
                  </a:txBody>
                  <a:tcPr marT="0" marB="0" marR="68575" marL="68575">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38100">
                      <a:solidFill>
                        <a:srgbClr val="FFFFFF"/>
                      </a:solidFill>
                      <a:prstDash val="solid"/>
                      <a:round/>
                      <a:headEnd len="sm" w="sm" type="none"/>
                      <a:tailEnd len="sm" w="sm" type="none"/>
                    </a:lnT>
                    <a:lnB cap="flat" cmpd="sng" w="38100">
                      <a:solidFill>
                        <a:srgbClr val="FFFFFF"/>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chemeClr val="dk1"/>
                        </a:buClr>
                        <a:buSzPts val="1600"/>
                        <a:buFont typeface="Arial"/>
                        <a:buNone/>
                      </a:pPr>
                      <a:r>
                        <a:rPr lang="en-GB" sz="1600" u="none" cap="none" strike="noStrike"/>
                        <a:t>✓ </a:t>
                      </a:r>
                      <a:endParaRPr sz="1600" u="none" cap="none" strike="noStrike">
                        <a:solidFill>
                          <a:schemeClr val="dk1"/>
                        </a:solidFill>
                      </a:endParaRPr>
                    </a:p>
                  </a:txBody>
                  <a:tcPr marT="0" marB="0" marR="68575" marL="68575">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38100">
                      <a:solidFill>
                        <a:srgbClr val="FFFFFF"/>
                      </a:solidFill>
                      <a:prstDash val="solid"/>
                      <a:round/>
                      <a:headEnd len="sm" w="sm" type="none"/>
                      <a:tailEnd len="sm" w="sm" type="none"/>
                    </a:lnT>
                    <a:lnB cap="flat" cmpd="sng" w="38100">
                      <a:solidFill>
                        <a:srgbClr val="FFFFFF"/>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1600"/>
                        <a:buFont typeface="Arial"/>
                        <a:buNone/>
                      </a:pPr>
                      <a:r>
                        <a:t/>
                      </a:r>
                      <a:endParaRPr sz="1600" u="none" cap="none" strike="noStrike"/>
                    </a:p>
                  </a:txBody>
                  <a:tcPr marT="0" marB="0" marR="68575" marL="68575">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38100">
                      <a:solidFill>
                        <a:srgbClr val="FFFFFF"/>
                      </a:solidFill>
                      <a:prstDash val="solid"/>
                      <a:round/>
                      <a:headEnd len="sm" w="sm" type="none"/>
                      <a:tailEnd len="sm" w="sm" type="none"/>
                    </a:lnT>
                    <a:lnB cap="flat" cmpd="sng" w="38100">
                      <a:solidFill>
                        <a:srgbClr val="FFFFFF"/>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1600"/>
                        <a:buFont typeface="Arial"/>
                        <a:buNone/>
                      </a:pPr>
                      <a:r>
                        <a:t/>
                      </a:r>
                      <a:endParaRPr sz="1600" u="none" cap="none" strike="noStrike"/>
                    </a:p>
                  </a:txBody>
                  <a:tcPr marT="0" marB="0" marR="68575" marL="68575">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38100">
                      <a:solidFill>
                        <a:srgbClr val="FFFFFF"/>
                      </a:solidFill>
                      <a:prstDash val="solid"/>
                      <a:round/>
                      <a:headEnd len="sm" w="sm" type="none"/>
                      <a:tailEnd len="sm" w="sm" type="none"/>
                    </a:lnT>
                    <a:lnB cap="flat" cmpd="sng" w="38100">
                      <a:solidFill>
                        <a:srgbClr val="FFFFFF"/>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1600"/>
                        <a:buFont typeface="Arial"/>
                        <a:buNone/>
                      </a:pPr>
                      <a:r>
                        <a:t/>
                      </a:r>
                      <a:endParaRPr sz="1600" u="none" cap="none" strike="noStrike"/>
                    </a:p>
                  </a:txBody>
                  <a:tcPr marT="0" marB="0" marR="68575" marL="68575">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38100">
                      <a:solidFill>
                        <a:srgbClr val="FFFFFF"/>
                      </a:solidFill>
                      <a:prstDash val="solid"/>
                      <a:round/>
                      <a:headEnd len="sm" w="sm" type="none"/>
                      <a:tailEnd len="sm" w="sm" type="none"/>
                    </a:lnT>
                    <a:lnB cap="flat" cmpd="sng" w="38100">
                      <a:solidFill>
                        <a:srgbClr val="FFFFFF"/>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1600"/>
                        <a:buFont typeface="Arial"/>
                        <a:buNone/>
                      </a:pPr>
                      <a:r>
                        <a:t/>
                      </a:r>
                      <a:endParaRPr sz="1600" u="none" cap="none" strike="noStrike">
                        <a:solidFill>
                          <a:schemeClr val="dk1"/>
                        </a:solidFill>
                      </a:endParaRPr>
                    </a:p>
                  </a:txBody>
                  <a:tcPr marT="0" marB="0" marR="68575" marL="68575">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38100">
                      <a:solidFill>
                        <a:srgbClr val="FFFFFF"/>
                      </a:solidFill>
                      <a:prstDash val="solid"/>
                      <a:round/>
                      <a:headEnd len="sm" w="sm" type="none"/>
                      <a:tailEnd len="sm" w="sm" type="none"/>
                    </a:lnT>
                    <a:lnB cap="flat" cmpd="sng" w="38100">
                      <a:solidFill>
                        <a:srgbClr val="FFFFFF"/>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1600"/>
                        <a:buFont typeface="Arial"/>
                        <a:buNone/>
                      </a:pPr>
                      <a:r>
                        <a:t/>
                      </a:r>
                      <a:endParaRPr sz="1600" u="none" cap="none" strike="noStrike">
                        <a:solidFill>
                          <a:schemeClr val="dk1"/>
                        </a:solidFill>
                      </a:endParaRPr>
                    </a:p>
                  </a:txBody>
                  <a:tcPr marT="0" marB="0" marR="68575" marL="68575">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38100">
                      <a:solidFill>
                        <a:srgbClr val="FFFFFF"/>
                      </a:solidFill>
                      <a:prstDash val="solid"/>
                      <a:round/>
                      <a:headEnd len="sm" w="sm" type="none"/>
                      <a:tailEnd len="sm" w="sm" type="none"/>
                    </a:lnT>
                    <a:lnB cap="flat" cmpd="sng" w="38100">
                      <a:solidFill>
                        <a:srgbClr val="FFFFFF"/>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1600"/>
                        <a:buFont typeface="Arial"/>
                        <a:buNone/>
                      </a:pPr>
                      <a:r>
                        <a:t/>
                      </a:r>
                      <a:endParaRPr sz="1600" u="none" cap="none" strike="noStrike"/>
                    </a:p>
                  </a:txBody>
                  <a:tcPr marT="0" marB="0" marR="68575" marL="68575">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38100">
                      <a:solidFill>
                        <a:srgbClr val="FFFFFF"/>
                      </a:solidFill>
                      <a:prstDash val="solid"/>
                      <a:round/>
                      <a:headEnd len="sm" w="sm" type="none"/>
                      <a:tailEnd len="sm" w="sm" type="none"/>
                    </a:lnT>
                    <a:lnB cap="flat" cmpd="sng" w="38100">
                      <a:solidFill>
                        <a:srgbClr val="FFFFFF"/>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1600"/>
                        <a:buFont typeface="Arial"/>
                        <a:buNone/>
                      </a:pPr>
                      <a:r>
                        <a:t/>
                      </a:r>
                      <a:endParaRPr sz="1600" u="none" cap="none" strike="noStrike"/>
                    </a:p>
                  </a:txBody>
                  <a:tcPr marT="0" marB="0" marR="68575" marL="68575">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38100">
                      <a:solidFill>
                        <a:srgbClr val="FFFFFF"/>
                      </a:solidFill>
                      <a:prstDash val="solid"/>
                      <a:round/>
                      <a:headEnd len="sm" w="sm" type="none"/>
                      <a:tailEnd len="sm" w="sm" type="none"/>
                    </a:lnT>
                    <a:lnB cap="flat" cmpd="sng" w="38100">
                      <a:solidFill>
                        <a:srgbClr val="FFFFFF"/>
                      </a:solidFill>
                      <a:prstDash val="solid"/>
                      <a:round/>
                      <a:headEnd len="sm" w="sm" type="none"/>
                      <a:tailEnd len="sm" w="sm" type="none"/>
                    </a:lnB>
                  </a:tcPr>
                </a:tc>
              </a:tr>
              <a:tr h="560725">
                <a:tc>
                  <a:txBody>
                    <a:bodyPr/>
                    <a:lstStyle/>
                    <a:p>
                      <a:pPr indent="0" lvl="0" marL="0" marR="0" rtl="0" algn="just">
                        <a:lnSpc>
                          <a:spcPct val="115000"/>
                        </a:lnSpc>
                        <a:spcBef>
                          <a:spcPts val="0"/>
                        </a:spcBef>
                        <a:spcAft>
                          <a:spcPts val="0"/>
                        </a:spcAft>
                        <a:buClr>
                          <a:srgbClr val="000000"/>
                        </a:buClr>
                        <a:buSzPts val="1400"/>
                        <a:buFont typeface="Arial"/>
                        <a:buNone/>
                      </a:pPr>
                      <a:r>
                        <a:rPr lang="en-GB" sz="1400" u="none" cap="none" strike="noStrike">
                          <a:solidFill>
                            <a:schemeClr val="dk1"/>
                          </a:solidFill>
                          <a:extLst>
                            <a:ext uri="http://customooxmlschemas.google.com/">
                              <go:slidesCustomData xmlns:go="http://customooxmlschemas.google.com/" textRoundtripDataId="1"/>
                            </a:ext>
                          </a:extLst>
                        </a:rPr>
                        <a:t>Accreditation</a:t>
                      </a:r>
                      <a:endParaRPr sz="1400" u="none" cap="none" strike="noStrike">
                        <a:solidFill>
                          <a:schemeClr val="dk1"/>
                        </a:solidFill>
                        <a:latin typeface="Arial"/>
                        <a:ea typeface="Arial"/>
                        <a:cs typeface="Arial"/>
                        <a:sym typeface="Arial"/>
                      </a:endParaRPr>
                    </a:p>
                  </a:txBody>
                  <a:tcPr marT="0" marB="0" marR="68575" marL="68575">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381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1600"/>
                        <a:buFont typeface="Arial"/>
                        <a:buNone/>
                      </a:pPr>
                      <a:r>
                        <a:rPr lang="en-GB" sz="1600" u="none" cap="none" strike="noStrike">
                          <a:solidFill>
                            <a:schemeClr val="dk1"/>
                          </a:solidFill>
                        </a:rPr>
                        <a:t> </a:t>
                      </a:r>
                      <a:endParaRPr sz="1600" u="none" cap="none" strike="noStrike">
                        <a:solidFill>
                          <a:schemeClr val="dk1"/>
                        </a:solidFill>
                        <a:latin typeface="Arial"/>
                        <a:ea typeface="Arial"/>
                        <a:cs typeface="Arial"/>
                        <a:sym typeface="Arial"/>
                      </a:endParaRPr>
                    </a:p>
                  </a:txBody>
                  <a:tcPr marT="0" marB="0" marR="68575" marL="68575">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381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1600"/>
                        <a:buFont typeface="Arial"/>
                        <a:buNone/>
                      </a:pPr>
                      <a:r>
                        <a:rPr lang="en-GB" sz="1600" u="none" cap="none" strike="noStrike">
                          <a:solidFill>
                            <a:schemeClr val="dk1"/>
                          </a:solidFill>
                        </a:rPr>
                        <a:t> </a:t>
                      </a:r>
                      <a:endParaRPr sz="1600" u="none" cap="none" strike="noStrike">
                        <a:solidFill>
                          <a:schemeClr val="dk1"/>
                        </a:solidFill>
                        <a:latin typeface="Arial"/>
                        <a:ea typeface="Arial"/>
                        <a:cs typeface="Arial"/>
                        <a:sym typeface="Arial"/>
                      </a:endParaRPr>
                    </a:p>
                  </a:txBody>
                  <a:tcPr marT="0" marB="0" marR="68575" marL="68575">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381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1600"/>
                        <a:buFont typeface="Arial"/>
                        <a:buNone/>
                      </a:pPr>
                      <a:r>
                        <a:rPr lang="en-GB" sz="1600" u="none" cap="none" strike="noStrike">
                          <a:solidFill>
                            <a:schemeClr val="dk1"/>
                          </a:solidFill>
                        </a:rPr>
                        <a:t> </a:t>
                      </a:r>
                      <a:r>
                        <a:rPr lang="en-GB" sz="1600" u="none" cap="none" strike="noStrike"/>
                        <a:t>✓</a:t>
                      </a:r>
                      <a:endParaRPr sz="1600" u="none" cap="none" strike="noStrike">
                        <a:solidFill>
                          <a:schemeClr val="dk1"/>
                        </a:solidFill>
                        <a:latin typeface="Arial"/>
                        <a:ea typeface="Arial"/>
                        <a:cs typeface="Arial"/>
                        <a:sym typeface="Arial"/>
                      </a:endParaRPr>
                    </a:p>
                  </a:txBody>
                  <a:tcPr marT="0" marB="0" marR="68575" marL="68575">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381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1600"/>
                        <a:buFont typeface="Arial"/>
                        <a:buNone/>
                      </a:pPr>
                      <a:r>
                        <a:rPr lang="en-GB" sz="1600" u="none" cap="none" strike="noStrike"/>
                        <a:t>✓</a:t>
                      </a:r>
                      <a:endParaRPr sz="1600" u="none" cap="none" strike="noStrike">
                        <a:solidFill>
                          <a:schemeClr val="dk1"/>
                        </a:solidFill>
                        <a:latin typeface="Arial"/>
                        <a:ea typeface="Arial"/>
                        <a:cs typeface="Arial"/>
                        <a:sym typeface="Arial"/>
                      </a:endParaRPr>
                    </a:p>
                  </a:txBody>
                  <a:tcPr marT="0" marB="0" marR="68575" marL="68575">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381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chemeClr val="dk1"/>
                        </a:buClr>
                        <a:buSzPts val="1600"/>
                        <a:buFont typeface="Arial"/>
                        <a:buNone/>
                      </a:pPr>
                      <a:r>
                        <a:t/>
                      </a:r>
                      <a:endParaRPr sz="1600" u="none" cap="none" strike="noStrike"/>
                    </a:p>
                  </a:txBody>
                  <a:tcPr marT="0" marB="0" marR="68575" marL="68575">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381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chemeClr val="dk1"/>
                        </a:buClr>
                        <a:buSzPts val="1600"/>
                        <a:buFont typeface="Arial"/>
                        <a:buNone/>
                      </a:pPr>
                      <a:r>
                        <a:rPr lang="en-GB" sz="1600" u="none" cap="none" strike="noStrike"/>
                        <a:t>✓</a:t>
                      </a:r>
                      <a:endParaRPr sz="1600" u="none" cap="none" strike="noStrike"/>
                    </a:p>
                    <a:p>
                      <a:pPr indent="0" lvl="0" marL="0" marR="0" rtl="0" algn="ctr">
                        <a:lnSpc>
                          <a:spcPct val="115000"/>
                        </a:lnSpc>
                        <a:spcBef>
                          <a:spcPts val="0"/>
                        </a:spcBef>
                        <a:spcAft>
                          <a:spcPts val="0"/>
                        </a:spcAft>
                        <a:buClr>
                          <a:srgbClr val="000000"/>
                        </a:buClr>
                        <a:buSzPts val="1600"/>
                        <a:buFont typeface="Arial"/>
                        <a:buNone/>
                      </a:pPr>
                      <a:r>
                        <a:t/>
                      </a:r>
                      <a:endParaRPr sz="1600" u="none" cap="none" strike="noStrike"/>
                    </a:p>
                  </a:txBody>
                  <a:tcPr marT="0" marB="0" marR="68575" marL="68575">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381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chemeClr val="dk1"/>
                        </a:buClr>
                        <a:buSzPts val="1600"/>
                        <a:buFont typeface="Arial"/>
                        <a:buNone/>
                      </a:pPr>
                      <a:r>
                        <a:rPr lang="en-GB" sz="1600" u="none" cap="none" strike="noStrike"/>
                        <a:t>✓</a:t>
                      </a:r>
                      <a:endParaRPr sz="1600" u="none" cap="none" strike="noStrike"/>
                    </a:p>
                    <a:p>
                      <a:pPr indent="0" lvl="0" marL="0" marR="0" rtl="0" algn="ctr">
                        <a:lnSpc>
                          <a:spcPct val="115000"/>
                        </a:lnSpc>
                        <a:spcBef>
                          <a:spcPts val="0"/>
                        </a:spcBef>
                        <a:spcAft>
                          <a:spcPts val="0"/>
                        </a:spcAft>
                        <a:buClr>
                          <a:srgbClr val="000000"/>
                        </a:buClr>
                        <a:buSzPts val="1600"/>
                        <a:buFont typeface="Arial"/>
                        <a:buNone/>
                      </a:pPr>
                      <a:r>
                        <a:t/>
                      </a:r>
                      <a:endParaRPr sz="1600" u="none" cap="none" strike="noStrike"/>
                    </a:p>
                  </a:txBody>
                  <a:tcPr marT="0" marB="0" marR="68575" marL="68575">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381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1600"/>
                        <a:buFont typeface="Arial"/>
                        <a:buNone/>
                      </a:pPr>
                      <a:r>
                        <a:rPr lang="en-GB" sz="1600" u="none" cap="none" strike="noStrike">
                          <a:solidFill>
                            <a:schemeClr val="dk1"/>
                          </a:solidFill>
                        </a:rPr>
                        <a:t> </a:t>
                      </a:r>
                      <a:endParaRPr sz="1600" u="none" cap="none" strike="noStrike">
                        <a:solidFill>
                          <a:schemeClr val="dk1"/>
                        </a:solidFill>
                        <a:latin typeface="Arial"/>
                        <a:ea typeface="Arial"/>
                        <a:cs typeface="Arial"/>
                        <a:sym typeface="Arial"/>
                      </a:endParaRPr>
                    </a:p>
                  </a:txBody>
                  <a:tcPr marT="0" marB="0" marR="68575" marL="68575">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381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1600"/>
                        <a:buFont typeface="Arial"/>
                        <a:buNone/>
                      </a:pPr>
                      <a:r>
                        <a:rPr lang="en-GB" sz="1600" u="none" cap="none" strike="noStrike">
                          <a:solidFill>
                            <a:schemeClr val="dk1"/>
                          </a:solidFill>
                        </a:rPr>
                        <a:t> </a:t>
                      </a:r>
                      <a:r>
                        <a:rPr lang="en-GB" sz="1600" u="none" cap="none" strike="noStrike"/>
                        <a:t>✓ </a:t>
                      </a:r>
                      <a:endParaRPr sz="1600" u="none" cap="none" strike="noStrike">
                        <a:solidFill>
                          <a:schemeClr val="dk1"/>
                        </a:solidFill>
                        <a:latin typeface="Arial"/>
                        <a:ea typeface="Arial"/>
                        <a:cs typeface="Arial"/>
                        <a:sym typeface="Arial"/>
                      </a:endParaRPr>
                    </a:p>
                  </a:txBody>
                  <a:tcPr marT="0" marB="0" marR="68575" marL="68575">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381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1600"/>
                        <a:buFont typeface="Arial"/>
                        <a:buNone/>
                      </a:pPr>
                      <a:r>
                        <a:rPr lang="en-GB" sz="1600" u="none" cap="none" strike="noStrike"/>
                        <a:t>✓</a:t>
                      </a:r>
                      <a:r>
                        <a:rPr lang="en-GB" sz="1600" u="none" cap="none" strike="noStrike">
                          <a:solidFill>
                            <a:schemeClr val="dk1"/>
                          </a:solidFill>
                        </a:rPr>
                        <a:t> </a:t>
                      </a:r>
                      <a:endParaRPr sz="1600" u="none" cap="none" strike="noStrike">
                        <a:solidFill>
                          <a:schemeClr val="dk1"/>
                        </a:solidFill>
                        <a:latin typeface="Arial"/>
                        <a:ea typeface="Arial"/>
                        <a:cs typeface="Arial"/>
                        <a:sym typeface="Arial"/>
                      </a:endParaRPr>
                    </a:p>
                  </a:txBody>
                  <a:tcPr marT="0" marB="0" marR="68575" marL="68575">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381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1600"/>
                        <a:buFont typeface="Arial"/>
                        <a:buNone/>
                      </a:pPr>
                      <a:r>
                        <a:rPr lang="en-GB" sz="1600" u="none" cap="none" strike="noStrike"/>
                        <a:t>✓</a:t>
                      </a:r>
                      <a:r>
                        <a:rPr lang="en-GB" sz="1600" u="none" cap="none" strike="noStrike">
                          <a:solidFill>
                            <a:schemeClr val="dk1"/>
                          </a:solidFill>
                        </a:rPr>
                        <a:t> </a:t>
                      </a:r>
                      <a:endParaRPr sz="1600" u="none" cap="none" strike="noStrike">
                        <a:solidFill>
                          <a:schemeClr val="dk1"/>
                        </a:solidFill>
                        <a:latin typeface="Arial"/>
                        <a:ea typeface="Arial"/>
                        <a:cs typeface="Arial"/>
                        <a:sym typeface="Arial"/>
                      </a:endParaRPr>
                    </a:p>
                  </a:txBody>
                  <a:tcPr marT="0" marB="0" marR="68575" marL="68575">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381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tcPr>
                </a:tc>
              </a:tr>
              <a:tr h="625800">
                <a:tc>
                  <a:txBody>
                    <a:bodyPr/>
                    <a:lstStyle/>
                    <a:p>
                      <a:pPr indent="0" lvl="0" marL="0" marR="0" rtl="0" algn="just">
                        <a:lnSpc>
                          <a:spcPct val="115000"/>
                        </a:lnSpc>
                        <a:spcBef>
                          <a:spcPts val="0"/>
                        </a:spcBef>
                        <a:spcAft>
                          <a:spcPts val="0"/>
                        </a:spcAft>
                        <a:buClr>
                          <a:srgbClr val="000000"/>
                        </a:buClr>
                        <a:buSzPts val="1400"/>
                        <a:buFont typeface="Arial"/>
                        <a:buNone/>
                      </a:pPr>
                      <a:r>
                        <a:rPr lang="en-GB" sz="1400" u="none" cap="none" strike="noStrike">
                          <a:solidFill>
                            <a:schemeClr val="dk1"/>
                          </a:solidFill>
                          <a:latin typeface="Arial"/>
                          <a:ea typeface="Arial"/>
                          <a:cs typeface="Arial"/>
                          <a:sym typeface="Arial"/>
                        </a:rPr>
                        <a:t>Functional reading scheme </a:t>
                      </a:r>
                      <a:endParaRPr sz="1400" u="none" cap="none" strike="noStrike"/>
                    </a:p>
                  </a:txBody>
                  <a:tcPr marT="0" marB="0" marR="68575" marL="68575">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chemeClr val="dk1"/>
                        </a:buClr>
                        <a:buSzPts val="1600"/>
                        <a:buFont typeface="Arial"/>
                        <a:buNone/>
                      </a:pPr>
                      <a:r>
                        <a:rPr lang="en-GB" sz="1600" u="none" cap="none" strike="noStrike"/>
                        <a:t>✓</a:t>
                      </a:r>
                      <a:endParaRPr sz="1400" u="none" cap="none" strike="noStrike"/>
                    </a:p>
                  </a:txBody>
                  <a:tcPr marT="0" marB="0" marR="68575" marL="68575">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chemeClr val="dk1"/>
                        </a:buClr>
                        <a:buSzPts val="1600"/>
                        <a:buFont typeface="Arial"/>
                        <a:buNone/>
                      </a:pPr>
                      <a:r>
                        <a:rPr lang="en-GB" sz="1600" u="none" cap="none" strike="noStrike"/>
                        <a:t>✓</a:t>
                      </a:r>
                      <a:endParaRPr sz="1400" u="none" cap="none" strike="noStrike"/>
                    </a:p>
                  </a:txBody>
                  <a:tcPr marT="0" marB="0" marR="68575" marL="68575">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chemeClr val="dk1"/>
                        </a:buClr>
                        <a:buSzPts val="1600"/>
                        <a:buFont typeface="Arial"/>
                        <a:buNone/>
                      </a:pPr>
                      <a:r>
                        <a:rPr lang="en-GB" sz="1600" u="none" cap="none" strike="noStrike"/>
                        <a:t>✓</a:t>
                      </a:r>
                      <a:endParaRPr sz="1400" u="none" cap="none" strike="noStrike"/>
                    </a:p>
                  </a:txBody>
                  <a:tcPr marT="0" marB="0" marR="68575" marL="68575">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chemeClr val="dk1"/>
                        </a:buClr>
                        <a:buSzPts val="1600"/>
                        <a:buFont typeface="Arial"/>
                        <a:buNone/>
                      </a:pPr>
                      <a:r>
                        <a:rPr lang="en-GB" sz="1600" u="none" cap="none" strike="noStrike"/>
                        <a:t>✓</a:t>
                      </a:r>
                      <a:endParaRPr sz="1400" u="none" cap="none" strike="noStrike"/>
                    </a:p>
                  </a:txBody>
                  <a:tcPr marT="0" marB="0" marR="68575" marL="68575">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chemeClr val="dk1"/>
                        </a:buClr>
                        <a:buSzPts val="1600"/>
                        <a:buFont typeface="Arial"/>
                        <a:buNone/>
                      </a:pPr>
                      <a:r>
                        <a:rPr lang="en-GB" sz="1600" u="none" cap="none" strike="noStrike"/>
                        <a:t>✓</a:t>
                      </a:r>
                      <a:endParaRPr sz="1600" u="none" cap="none" strike="noStrike"/>
                    </a:p>
                    <a:p>
                      <a:pPr indent="0" lvl="0" marL="0" marR="0" rtl="0" algn="ctr">
                        <a:lnSpc>
                          <a:spcPct val="115000"/>
                        </a:lnSpc>
                        <a:spcBef>
                          <a:spcPts val="0"/>
                        </a:spcBef>
                        <a:spcAft>
                          <a:spcPts val="0"/>
                        </a:spcAft>
                        <a:buClr>
                          <a:srgbClr val="000000"/>
                        </a:buClr>
                        <a:buSzPts val="1600"/>
                        <a:buFont typeface="Arial"/>
                        <a:buNone/>
                      </a:pPr>
                      <a:r>
                        <a:t/>
                      </a:r>
                      <a:endParaRPr sz="1600" u="none" cap="none" strike="noStrike"/>
                    </a:p>
                  </a:txBody>
                  <a:tcPr marT="0" marB="0" marR="68575" marL="68575">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chemeClr val="dk1"/>
                        </a:buClr>
                        <a:buSzPts val="1600"/>
                        <a:buFont typeface="Arial"/>
                        <a:buNone/>
                      </a:pPr>
                      <a:r>
                        <a:rPr lang="en-GB" sz="1600" u="none" cap="none" strike="noStrike"/>
                        <a:t>✓</a:t>
                      </a:r>
                      <a:endParaRPr sz="1600" u="none" cap="none" strike="noStrike"/>
                    </a:p>
                    <a:p>
                      <a:pPr indent="0" lvl="0" marL="0" marR="0" rtl="0" algn="ctr">
                        <a:lnSpc>
                          <a:spcPct val="115000"/>
                        </a:lnSpc>
                        <a:spcBef>
                          <a:spcPts val="0"/>
                        </a:spcBef>
                        <a:spcAft>
                          <a:spcPts val="0"/>
                        </a:spcAft>
                        <a:buClr>
                          <a:srgbClr val="000000"/>
                        </a:buClr>
                        <a:buSzPts val="1600"/>
                        <a:buFont typeface="Arial"/>
                        <a:buNone/>
                      </a:pPr>
                      <a:r>
                        <a:t/>
                      </a:r>
                      <a:endParaRPr sz="1600" u="none" cap="none" strike="noStrike"/>
                    </a:p>
                  </a:txBody>
                  <a:tcPr marT="0" marB="0" marR="68575" marL="68575">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chemeClr val="dk1"/>
                        </a:buClr>
                        <a:buSzPts val="1600"/>
                        <a:buFont typeface="Arial"/>
                        <a:buNone/>
                      </a:pPr>
                      <a:r>
                        <a:rPr lang="en-GB" sz="1600" u="none" cap="none" strike="noStrike"/>
                        <a:t>✓</a:t>
                      </a:r>
                      <a:endParaRPr sz="1600" u="none" cap="none" strike="noStrike"/>
                    </a:p>
                    <a:p>
                      <a:pPr indent="0" lvl="0" marL="0" marR="0" rtl="0" algn="ctr">
                        <a:lnSpc>
                          <a:spcPct val="115000"/>
                        </a:lnSpc>
                        <a:spcBef>
                          <a:spcPts val="0"/>
                        </a:spcBef>
                        <a:spcAft>
                          <a:spcPts val="0"/>
                        </a:spcAft>
                        <a:buClr>
                          <a:srgbClr val="000000"/>
                        </a:buClr>
                        <a:buSzPts val="1600"/>
                        <a:buFont typeface="Arial"/>
                        <a:buNone/>
                      </a:pPr>
                      <a:r>
                        <a:t/>
                      </a:r>
                      <a:endParaRPr sz="1600" u="none" cap="none" strike="noStrike"/>
                    </a:p>
                  </a:txBody>
                  <a:tcPr marT="0" marB="0" marR="68575" marL="68575">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1400"/>
                        <a:buFont typeface="Arial"/>
                        <a:buNone/>
                      </a:pPr>
                      <a:r>
                        <a:t/>
                      </a:r>
                      <a:endParaRPr sz="1400" u="none" cap="none" strike="noStrike"/>
                    </a:p>
                  </a:txBody>
                  <a:tcPr marT="0" marB="0" marR="68575" marL="68575">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1400"/>
                        <a:buFont typeface="Arial"/>
                        <a:buNone/>
                      </a:pPr>
                      <a:r>
                        <a:t/>
                      </a:r>
                      <a:endParaRPr sz="1400" u="none" cap="none" strike="noStrike"/>
                    </a:p>
                  </a:txBody>
                  <a:tcPr marT="0" marB="0" marR="68575" marL="68575">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1400"/>
                        <a:buFont typeface="Arial"/>
                        <a:buNone/>
                      </a:pPr>
                      <a:r>
                        <a:t/>
                      </a:r>
                      <a:endParaRPr sz="1400" u="none" cap="none" strike="noStrike"/>
                    </a:p>
                  </a:txBody>
                  <a:tcPr marT="0" marB="0" marR="68575" marL="68575">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1400"/>
                        <a:buFont typeface="Arial"/>
                        <a:buNone/>
                      </a:pPr>
                      <a:r>
                        <a:t/>
                      </a:r>
                      <a:endParaRPr sz="1400" u="none" cap="none" strike="noStrike"/>
                    </a:p>
                  </a:txBody>
                  <a:tcPr marT="0" marB="0" marR="68575" marL="68575">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tcPr>
                </a:tc>
              </a:tr>
              <a:tr h="528125">
                <a:tc>
                  <a:txBody>
                    <a:bodyPr/>
                    <a:lstStyle/>
                    <a:p>
                      <a:pPr indent="0" lvl="0" marL="0" marR="0" rtl="0" algn="just">
                        <a:lnSpc>
                          <a:spcPct val="115000"/>
                        </a:lnSpc>
                        <a:spcBef>
                          <a:spcPts val="0"/>
                        </a:spcBef>
                        <a:spcAft>
                          <a:spcPts val="0"/>
                        </a:spcAft>
                        <a:buClr>
                          <a:srgbClr val="000000"/>
                        </a:buClr>
                        <a:buSzPts val="1400"/>
                        <a:buFont typeface="Arial"/>
                        <a:buNone/>
                      </a:pPr>
                      <a:r>
                        <a:rPr lang="en-GB" sz="1400" u="none" cap="none" strike="noStrike">
                          <a:solidFill>
                            <a:schemeClr val="dk1"/>
                          </a:solidFill>
                        </a:rPr>
                        <a:t>Phonics screening</a:t>
                      </a:r>
                      <a:endParaRPr sz="1400" u="none" cap="none" strike="noStrike">
                        <a:solidFill>
                          <a:schemeClr val="dk1"/>
                        </a:solidFill>
                        <a:latin typeface="Arial"/>
                        <a:ea typeface="Arial"/>
                        <a:cs typeface="Arial"/>
                        <a:sym typeface="Arial"/>
                      </a:endParaRPr>
                    </a:p>
                  </a:txBody>
                  <a:tcPr marT="0" marB="0" marR="68575" marL="68575">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1400"/>
                        <a:buFont typeface="Arial"/>
                        <a:buNone/>
                      </a:pPr>
                      <a:r>
                        <a:t/>
                      </a:r>
                      <a:endParaRPr sz="1400" u="none" cap="none" strike="noStrike"/>
                    </a:p>
                  </a:txBody>
                  <a:tcPr marT="0" marB="0" marR="68575" marL="68575">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1400"/>
                        <a:buFont typeface="Arial"/>
                        <a:buNone/>
                      </a:pPr>
                      <a:r>
                        <a:t/>
                      </a:r>
                      <a:endParaRPr sz="1400" u="none" cap="none" strike="noStrike"/>
                    </a:p>
                  </a:txBody>
                  <a:tcPr marT="0" marB="0" marR="68575" marL="68575">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1400"/>
                        <a:buFont typeface="Arial"/>
                        <a:buNone/>
                      </a:pPr>
                      <a:r>
                        <a:t/>
                      </a:r>
                      <a:endParaRPr sz="1400" u="none" cap="none" strike="noStrike"/>
                    </a:p>
                  </a:txBody>
                  <a:tcPr marT="0" marB="0" marR="68575" marL="68575">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1400"/>
                        <a:buFont typeface="Arial"/>
                        <a:buNone/>
                      </a:pPr>
                      <a:r>
                        <a:t/>
                      </a:r>
                      <a:endParaRPr sz="1400" u="none" cap="none" strike="noStrike"/>
                    </a:p>
                  </a:txBody>
                  <a:tcPr marT="0" marB="0" marR="68575" marL="68575">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chemeClr val="dk1"/>
                        </a:buClr>
                        <a:buSzPts val="1600"/>
                        <a:buFont typeface="Arial"/>
                        <a:buNone/>
                      </a:pPr>
                      <a:r>
                        <a:rPr lang="en-GB" sz="1600" u="none" cap="none" strike="noStrike"/>
                        <a:t>✓</a:t>
                      </a:r>
                      <a:endParaRPr sz="1600" u="none" cap="none" strike="noStrike"/>
                    </a:p>
                    <a:p>
                      <a:pPr indent="0" lvl="0" marL="0" marR="0" rtl="0" algn="ctr">
                        <a:lnSpc>
                          <a:spcPct val="100000"/>
                        </a:lnSpc>
                        <a:spcBef>
                          <a:spcPts val="0"/>
                        </a:spcBef>
                        <a:spcAft>
                          <a:spcPts val="0"/>
                        </a:spcAft>
                        <a:buClr>
                          <a:srgbClr val="000000"/>
                        </a:buClr>
                        <a:buSzPts val="1400"/>
                        <a:buFont typeface="Arial"/>
                        <a:buNone/>
                      </a:pPr>
                      <a:r>
                        <a:t/>
                      </a:r>
                      <a:endParaRPr sz="1400" u="none" cap="none" strike="noStrike"/>
                    </a:p>
                  </a:txBody>
                  <a:tcPr marT="0" marB="0" marR="68575" marL="68575">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chemeClr val="dk1"/>
                        </a:buClr>
                        <a:buSzPts val="1600"/>
                        <a:buFont typeface="Arial"/>
                        <a:buNone/>
                      </a:pPr>
                      <a:r>
                        <a:rPr lang="en-GB" sz="1600" u="none" cap="none" strike="noStrike"/>
                        <a:t>✓</a:t>
                      </a:r>
                      <a:endParaRPr sz="1600" u="none" cap="none" strike="noStrike"/>
                    </a:p>
                    <a:p>
                      <a:pPr indent="0" lvl="0" marL="0" marR="0" rtl="0" algn="ctr">
                        <a:lnSpc>
                          <a:spcPct val="100000"/>
                        </a:lnSpc>
                        <a:spcBef>
                          <a:spcPts val="0"/>
                        </a:spcBef>
                        <a:spcAft>
                          <a:spcPts val="0"/>
                        </a:spcAft>
                        <a:buClr>
                          <a:srgbClr val="000000"/>
                        </a:buClr>
                        <a:buSzPts val="1400"/>
                        <a:buFont typeface="Arial"/>
                        <a:buNone/>
                      </a:pPr>
                      <a:r>
                        <a:t/>
                      </a:r>
                      <a:endParaRPr sz="1400" u="none" cap="none" strike="noStrike"/>
                    </a:p>
                  </a:txBody>
                  <a:tcPr marT="0" marB="0" marR="68575" marL="68575">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chemeClr val="dk1"/>
                        </a:buClr>
                        <a:buSzPts val="1600"/>
                        <a:buFont typeface="Arial"/>
                        <a:buNone/>
                      </a:pPr>
                      <a:r>
                        <a:rPr lang="en-GB" sz="1600" u="none" cap="none" strike="noStrike"/>
                        <a:t>✓</a:t>
                      </a:r>
                      <a:endParaRPr sz="1600" u="none" cap="none" strike="noStrike"/>
                    </a:p>
                    <a:p>
                      <a:pPr indent="0" lvl="0" marL="0" marR="0" rtl="0" algn="ctr">
                        <a:lnSpc>
                          <a:spcPct val="100000"/>
                        </a:lnSpc>
                        <a:spcBef>
                          <a:spcPts val="0"/>
                        </a:spcBef>
                        <a:spcAft>
                          <a:spcPts val="0"/>
                        </a:spcAft>
                        <a:buClr>
                          <a:srgbClr val="000000"/>
                        </a:buClr>
                        <a:buSzPts val="1400"/>
                        <a:buFont typeface="Arial"/>
                        <a:buNone/>
                      </a:pPr>
                      <a:r>
                        <a:t/>
                      </a:r>
                      <a:endParaRPr sz="1400" u="none" cap="none" strike="noStrike"/>
                    </a:p>
                  </a:txBody>
                  <a:tcPr marT="0" marB="0" marR="68575" marL="68575">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chemeClr val="dk1"/>
                        </a:buClr>
                        <a:buSzPts val="1600"/>
                        <a:buFont typeface="Arial"/>
                        <a:buNone/>
                      </a:pPr>
                      <a:r>
                        <a:rPr lang="en-GB" sz="1600" u="none" cap="none" strike="noStrike"/>
                        <a:t>✓</a:t>
                      </a:r>
                      <a:endParaRPr sz="1400" u="none" cap="none" strike="noStrike"/>
                    </a:p>
                  </a:txBody>
                  <a:tcPr marT="0" marB="0" marR="68575" marL="68575">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chemeClr val="dk1"/>
                        </a:buClr>
                        <a:buSzPts val="1600"/>
                        <a:buFont typeface="Arial"/>
                        <a:buNone/>
                      </a:pPr>
                      <a:r>
                        <a:rPr lang="en-GB" sz="1600" u="none" cap="none" strike="noStrike"/>
                        <a:t>✓</a:t>
                      </a:r>
                      <a:endParaRPr sz="1400" u="none" cap="none" strike="noStrike"/>
                    </a:p>
                  </a:txBody>
                  <a:tcPr marT="0" marB="0" marR="68575" marL="68575">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chemeClr val="dk1"/>
                        </a:buClr>
                        <a:buSzPts val="1600"/>
                        <a:buFont typeface="Arial"/>
                        <a:buNone/>
                      </a:pPr>
                      <a:r>
                        <a:rPr lang="en-GB" sz="1600" u="none" cap="none" strike="noStrike"/>
                        <a:t>✓</a:t>
                      </a:r>
                      <a:endParaRPr sz="1400" u="none" cap="none" strike="noStrike"/>
                    </a:p>
                  </a:txBody>
                  <a:tcPr marT="0" marB="0" marR="68575" marL="68575">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chemeClr val="dk1"/>
                        </a:buClr>
                        <a:buSzPts val="1600"/>
                        <a:buFont typeface="Arial"/>
                        <a:buNone/>
                      </a:pPr>
                      <a:r>
                        <a:rPr lang="en-GB" sz="1600" u="none" cap="none" strike="noStrike"/>
                        <a:t>✓</a:t>
                      </a:r>
                      <a:endParaRPr sz="1400" u="none" cap="none" strike="noStrike"/>
                    </a:p>
                  </a:txBody>
                  <a:tcPr marT="0" marB="0" marR="68575" marL="68575">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tcPr>
                </a:tc>
              </a:tr>
            </a:tbl>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15" name="Shape 515"/>
        <p:cNvGrpSpPr/>
        <p:nvPr/>
      </p:nvGrpSpPr>
      <p:grpSpPr>
        <a:xfrm>
          <a:off x="0" y="0"/>
          <a:ext cx="0" cy="0"/>
          <a:chOff x="0" y="0"/>
          <a:chExt cx="0" cy="0"/>
        </a:xfrm>
      </p:grpSpPr>
      <p:sp>
        <p:nvSpPr>
          <p:cNvPr id="516" name="Google Shape;516;p15"/>
          <p:cNvSpPr txBox="1"/>
          <p:nvPr>
            <p:ph type="title"/>
          </p:nvPr>
        </p:nvSpPr>
        <p:spPr>
          <a:xfrm>
            <a:off x="0" y="0"/>
            <a:ext cx="9696450" cy="1038225"/>
          </a:xfrm>
          <a:prstGeom prst="rect">
            <a:avLst/>
          </a:prstGeom>
          <a:solidFill>
            <a:srgbClr val="F2DADA"/>
          </a:solidFill>
          <a:ln cap="flat" cmpd="sng" w="9525">
            <a:solidFill>
              <a:srgbClr val="CCC0D9"/>
            </a:solidFill>
            <a:prstDash val="solid"/>
            <a:round/>
            <a:headEnd len="sm" w="sm" type="none"/>
            <a:tailEnd len="sm" w="sm" type="none"/>
          </a:ln>
        </p:spPr>
        <p:txBody>
          <a:bodyPr anchorCtr="0" anchor="t" bIns="45700" lIns="91425" spcFirstLastPara="1" rIns="91425" wrap="square" tIns="45700">
            <a:normAutofit/>
          </a:bodyPr>
          <a:lstStyle/>
          <a:p>
            <a:pPr indent="0" lvl="0" marL="0" rtl="0" algn="ctr">
              <a:lnSpc>
                <a:spcPct val="100000"/>
              </a:lnSpc>
              <a:spcBef>
                <a:spcPts val="0"/>
              </a:spcBef>
              <a:spcAft>
                <a:spcPts val="0"/>
              </a:spcAft>
              <a:buClr>
                <a:schemeClr val="dk1"/>
              </a:buClr>
              <a:buSzPts val="3600"/>
              <a:buFont typeface="Trebuchet MS"/>
              <a:buNone/>
            </a:pPr>
            <a:r>
              <a:rPr lang="en-GB">
                <a:solidFill>
                  <a:schemeClr val="dk1"/>
                </a:solidFill>
                <a:latin typeface="Arial"/>
                <a:ea typeface="Arial"/>
                <a:cs typeface="Arial"/>
                <a:sym typeface="Arial"/>
              </a:rPr>
              <a:t>Impact- Measure of success </a:t>
            </a:r>
            <a:endParaRPr>
              <a:latin typeface="Arial"/>
              <a:ea typeface="Arial"/>
              <a:cs typeface="Arial"/>
              <a:sym typeface="Arial"/>
            </a:endParaRPr>
          </a:p>
        </p:txBody>
      </p:sp>
      <p:sp>
        <p:nvSpPr>
          <p:cNvPr id="517" name="Google Shape;517;p15"/>
          <p:cNvSpPr txBox="1"/>
          <p:nvPr>
            <p:ph idx="1" type="body"/>
          </p:nvPr>
        </p:nvSpPr>
        <p:spPr>
          <a:xfrm>
            <a:off x="677334" y="1172047"/>
            <a:ext cx="8596668" cy="5599455"/>
          </a:xfrm>
          <a:prstGeom prst="rect">
            <a:avLst/>
          </a:prstGeom>
          <a:noFill/>
          <a:ln>
            <a:noFill/>
          </a:ln>
        </p:spPr>
        <p:txBody>
          <a:bodyPr anchorCtr="0" anchor="t" bIns="45700" lIns="91425" spcFirstLastPara="1" rIns="91425" wrap="square" tIns="45700">
            <a:noAutofit/>
          </a:bodyPr>
          <a:lstStyle/>
          <a:p>
            <a:pPr indent="-342900" lvl="0" marL="342900" rtl="0" algn="l">
              <a:lnSpc>
                <a:spcPct val="100000"/>
              </a:lnSpc>
              <a:spcBef>
                <a:spcPts val="0"/>
              </a:spcBef>
              <a:spcAft>
                <a:spcPts val="0"/>
              </a:spcAft>
              <a:buSzPts val="960"/>
              <a:buChar char="►"/>
            </a:pPr>
            <a:r>
              <a:rPr lang="en-GB" sz="1200"/>
              <a:t>Evaluating impact </a:t>
            </a:r>
            <a:endParaRPr/>
          </a:p>
          <a:p>
            <a:pPr indent="-285750" lvl="1" marL="742950" rtl="0" algn="l">
              <a:lnSpc>
                <a:spcPct val="100000"/>
              </a:lnSpc>
              <a:spcBef>
                <a:spcPts val="1000"/>
              </a:spcBef>
              <a:spcAft>
                <a:spcPts val="0"/>
              </a:spcAft>
              <a:buSzPts val="960"/>
              <a:buChar char="►"/>
            </a:pPr>
            <a:r>
              <a:rPr lang="en-GB" sz="1200"/>
              <a:t>Basket of indicators </a:t>
            </a:r>
            <a:endParaRPr/>
          </a:p>
          <a:p>
            <a:pPr indent="-285750" lvl="1" marL="742950" rtl="0" algn="l">
              <a:lnSpc>
                <a:spcPct val="100000"/>
              </a:lnSpc>
              <a:spcBef>
                <a:spcPts val="1000"/>
              </a:spcBef>
              <a:spcAft>
                <a:spcPts val="0"/>
              </a:spcAft>
              <a:buSzPts val="960"/>
              <a:buChar char="►"/>
            </a:pPr>
            <a:r>
              <a:rPr lang="en-GB" sz="1200"/>
              <a:t>Range of monitoring and quality assurance techniques</a:t>
            </a:r>
            <a:endParaRPr/>
          </a:p>
          <a:p>
            <a:pPr indent="-171450" lvl="2" marL="1028700" rtl="0" algn="l">
              <a:lnSpc>
                <a:spcPct val="100000"/>
              </a:lnSpc>
              <a:spcBef>
                <a:spcPts val="1000"/>
              </a:spcBef>
              <a:spcAft>
                <a:spcPts val="0"/>
              </a:spcAft>
              <a:buSzPts val="960"/>
              <a:buFont typeface="Arial"/>
              <a:buChar char="•"/>
            </a:pPr>
            <a:r>
              <a:rPr lang="en-GB" sz="1200"/>
              <a:t>Learning walks</a:t>
            </a:r>
            <a:endParaRPr/>
          </a:p>
          <a:p>
            <a:pPr indent="-171450" lvl="2" marL="1028700" rtl="0" algn="l">
              <a:lnSpc>
                <a:spcPct val="100000"/>
              </a:lnSpc>
              <a:spcBef>
                <a:spcPts val="1000"/>
              </a:spcBef>
              <a:spcAft>
                <a:spcPts val="0"/>
              </a:spcAft>
              <a:buSzPts val="960"/>
              <a:buFont typeface="Arial"/>
              <a:buChar char="•"/>
            </a:pPr>
            <a:r>
              <a:rPr lang="en-GB" sz="1200"/>
              <a:t>Full observations</a:t>
            </a:r>
            <a:endParaRPr/>
          </a:p>
          <a:p>
            <a:pPr indent="-171450" lvl="2" marL="1028700" rtl="0" algn="l">
              <a:lnSpc>
                <a:spcPct val="100000"/>
              </a:lnSpc>
              <a:spcBef>
                <a:spcPts val="1000"/>
              </a:spcBef>
              <a:spcAft>
                <a:spcPts val="0"/>
              </a:spcAft>
              <a:buSzPts val="960"/>
              <a:buFont typeface="Arial"/>
              <a:buChar char="•"/>
            </a:pPr>
            <a:r>
              <a:rPr lang="en-GB" sz="1200"/>
              <a:t>Scrutiny of work/planning</a:t>
            </a:r>
            <a:endParaRPr/>
          </a:p>
          <a:p>
            <a:pPr indent="-285750" lvl="1" marL="742950" rtl="0" algn="l">
              <a:lnSpc>
                <a:spcPct val="100000"/>
              </a:lnSpc>
              <a:spcBef>
                <a:spcPts val="1000"/>
              </a:spcBef>
              <a:spcAft>
                <a:spcPts val="0"/>
              </a:spcAft>
              <a:buSzPts val="960"/>
              <a:buChar char="►"/>
            </a:pPr>
            <a:r>
              <a:rPr lang="en-GB" sz="1200"/>
              <a:t>Critical friends</a:t>
            </a:r>
            <a:endParaRPr/>
          </a:p>
          <a:p>
            <a:pPr indent="-228600" lvl="2" marL="1143000" rtl="0" algn="l">
              <a:lnSpc>
                <a:spcPct val="100000"/>
              </a:lnSpc>
              <a:spcBef>
                <a:spcPts val="1000"/>
              </a:spcBef>
              <a:spcAft>
                <a:spcPts val="0"/>
              </a:spcAft>
              <a:buSzPts val="960"/>
              <a:buFont typeface="Arial"/>
              <a:buChar char="•"/>
            </a:pPr>
            <a:r>
              <a:rPr lang="en-GB" sz="1200"/>
              <a:t>Challenge Partners</a:t>
            </a:r>
            <a:endParaRPr/>
          </a:p>
          <a:p>
            <a:pPr indent="-228600" lvl="2" marL="1143000" rtl="0" algn="l">
              <a:lnSpc>
                <a:spcPct val="100000"/>
              </a:lnSpc>
              <a:spcBef>
                <a:spcPts val="1000"/>
              </a:spcBef>
              <a:spcAft>
                <a:spcPts val="0"/>
              </a:spcAft>
              <a:buSzPts val="960"/>
              <a:buFont typeface="Arial"/>
              <a:buChar char="•"/>
            </a:pPr>
            <a:r>
              <a:rPr lang="en-GB" sz="1200"/>
              <a:t>Achievement for all</a:t>
            </a:r>
            <a:endParaRPr/>
          </a:p>
          <a:p>
            <a:pPr indent="-285750" lvl="1" marL="742950" rtl="0" algn="l">
              <a:lnSpc>
                <a:spcPct val="100000"/>
              </a:lnSpc>
              <a:spcBef>
                <a:spcPts val="1000"/>
              </a:spcBef>
              <a:spcAft>
                <a:spcPts val="0"/>
              </a:spcAft>
              <a:buSzPts val="960"/>
              <a:buChar char="►"/>
            </a:pPr>
            <a:r>
              <a:rPr lang="en-GB" sz="1200"/>
              <a:t>Stakeholders </a:t>
            </a:r>
            <a:endParaRPr/>
          </a:p>
          <a:p>
            <a:pPr indent="-171448" lvl="2" marL="971550" rtl="0" algn="l">
              <a:lnSpc>
                <a:spcPct val="100000"/>
              </a:lnSpc>
              <a:spcBef>
                <a:spcPts val="1000"/>
              </a:spcBef>
              <a:spcAft>
                <a:spcPts val="0"/>
              </a:spcAft>
              <a:buSzPts val="960"/>
              <a:buFont typeface="Arial"/>
              <a:buChar char="•"/>
            </a:pPr>
            <a:r>
              <a:rPr lang="en-GB" sz="1200"/>
              <a:t>Topic evaluations</a:t>
            </a:r>
            <a:endParaRPr/>
          </a:p>
          <a:p>
            <a:pPr indent="-171448" lvl="2" marL="971550" rtl="0" algn="l">
              <a:lnSpc>
                <a:spcPct val="100000"/>
              </a:lnSpc>
              <a:spcBef>
                <a:spcPts val="1000"/>
              </a:spcBef>
              <a:spcAft>
                <a:spcPts val="0"/>
              </a:spcAft>
              <a:buSzPts val="960"/>
              <a:buFont typeface="Arial"/>
              <a:buChar char="•"/>
            </a:pPr>
            <a:r>
              <a:rPr lang="en-GB" sz="1200"/>
              <a:t>Student Voice </a:t>
            </a:r>
            <a:endParaRPr/>
          </a:p>
          <a:p>
            <a:pPr indent="-171448" lvl="2" marL="971550" rtl="0" algn="l">
              <a:lnSpc>
                <a:spcPct val="100000"/>
              </a:lnSpc>
              <a:spcBef>
                <a:spcPts val="1000"/>
              </a:spcBef>
              <a:spcAft>
                <a:spcPts val="0"/>
              </a:spcAft>
              <a:buSzPts val="960"/>
              <a:buFont typeface="Arial"/>
              <a:buChar char="•"/>
            </a:pPr>
            <a:r>
              <a:rPr lang="en-GB" sz="1200"/>
              <a:t>Staff questionnaires</a:t>
            </a:r>
            <a:endParaRPr/>
          </a:p>
          <a:p>
            <a:pPr indent="-171448" lvl="2" marL="971550" rtl="0" algn="l">
              <a:lnSpc>
                <a:spcPct val="100000"/>
              </a:lnSpc>
              <a:spcBef>
                <a:spcPts val="1000"/>
              </a:spcBef>
              <a:spcAft>
                <a:spcPts val="0"/>
              </a:spcAft>
              <a:buSzPts val="960"/>
              <a:buFont typeface="Arial"/>
              <a:buChar char="•"/>
            </a:pPr>
            <a:r>
              <a:rPr lang="en-GB" sz="1200"/>
              <a:t>Governors (monitoring visits)</a:t>
            </a:r>
            <a:endParaRPr/>
          </a:p>
          <a:p>
            <a:pPr indent="-171448" lvl="2" marL="971550" rtl="0" algn="l">
              <a:lnSpc>
                <a:spcPct val="100000"/>
              </a:lnSpc>
              <a:spcBef>
                <a:spcPts val="1000"/>
              </a:spcBef>
              <a:spcAft>
                <a:spcPts val="0"/>
              </a:spcAft>
              <a:buSzPts val="960"/>
              <a:buFont typeface="Arial"/>
              <a:buChar char="•"/>
            </a:pPr>
            <a:r>
              <a:rPr lang="en-GB" sz="1200"/>
              <a:t>Local authorities </a:t>
            </a:r>
            <a:endParaRPr/>
          </a:p>
          <a:p>
            <a:pPr indent="-171448" lvl="2" marL="971550" rtl="0" algn="l">
              <a:lnSpc>
                <a:spcPct val="100000"/>
              </a:lnSpc>
              <a:spcBef>
                <a:spcPts val="1000"/>
              </a:spcBef>
              <a:spcAft>
                <a:spcPts val="0"/>
              </a:spcAft>
              <a:buSzPts val="960"/>
              <a:buFont typeface="Arial"/>
              <a:buChar char="•"/>
            </a:pPr>
            <a:r>
              <a:rPr lang="en-GB" sz="1200"/>
              <a:t>Parents – </a:t>
            </a:r>
            <a:endParaRPr/>
          </a:p>
          <a:p>
            <a:pPr indent="-171450" lvl="3" marL="1428750" rtl="0" algn="l">
              <a:lnSpc>
                <a:spcPct val="100000"/>
              </a:lnSpc>
              <a:spcBef>
                <a:spcPts val="1000"/>
              </a:spcBef>
              <a:spcAft>
                <a:spcPts val="0"/>
              </a:spcAft>
              <a:buSzPts val="960"/>
              <a:buFont typeface="Arial"/>
              <a:buChar char="•"/>
            </a:pPr>
            <a:r>
              <a:rPr lang="en-GB"/>
              <a:t>Annual review process </a:t>
            </a:r>
            <a:endParaRPr/>
          </a:p>
          <a:p>
            <a:pPr indent="-171450" lvl="3" marL="1428750" rtl="0" algn="l">
              <a:lnSpc>
                <a:spcPct val="100000"/>
              </a:lnSpc>
              <a:spcBef>
                <a:spcPts val="1000"/>
              </a:spcBef>
              <a:spcAft>
                <a:spcPts val="0"/>
              </a:spcAft>
              <a:buSzPts val="960"/>
              <a:buFont typeface="Arial"/>
              <a:buChar char="•"/>
            </a:pPr>
            <a:r>
              <a:rPr lang="en-GB"/>
              <a:t>Curriculum surveys</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7" name="Shape 157"/>
        <p:cNvGrpSpPr/>
        <p:nvPr/>
      </p:nvGrpSpPr>
      <p:grpSpPr>
        <a:xfrm>
          <a:off x="0" y="0"/>
          <a:ext cx="0" cy="0"/>
          <a:chOff x="0" y="0"/>
          <a:chExt cx="0" cy="0"/>
        </a:xfrm>
      </p:grpSpPr>
      <p:sp>
        <p:nvSpPr>
          <p:cNvPr id="158" name="Google Shape;158;p2"/>
          <p:cNvSpPr txBox="1"/>
          <p:nvPr>
            <p:ph type="title"/>
          </p:nvPr>
        </p:nvSpPr>
        <p:spPr>
          <a:xfrm>
            <a:off x="2238375" y="283556"/>
            <a:ext cx="5825952" cy="1320800"/>
          </a:xfrm>
          <a:prstGeom prst="rect">
            <a:avLst/>
          </a:prstGeom>
          <a:noFill/>
          <a:ln>
            <a:noFill/>
          </a:ln>
        </p:spPr>
        <p:txBody>
          <a:bodyPr anchorCtr="0" anchor="t" bIns="45700" lIns="91425" spcFirstLastPara="1" rIns="91425" wrap="square" tIns="45700">
            <a:normAutofit/>
          </a:bodyPr>
          <a:lstStyle/>
          <a:p>
            <a:pPr indent="0" lvl="0" marL="0" rtl="0" algn="ctr">
              <a:lnSpc>
                <a:spcPct val="100000"/>
              </a:lnSpc>
              <a:spcBef>
                <a:spcPts val="0"/>
              </a:spcBef>
              <a:spcAft>
                <a:spcPts val="0"/>
              </a:spcAft>
              <a:buClr>
                <a:schemeClr val="accent1"/>
              </a:buClr>
              <a:buSzPts val="3600"/>
              <a:buFont typeface="Trebuchet MS"/>
              <a:buNone/>
            </a:pPr>
            <a:r>
              <a:rPr lang="en-GB">
                <a:latin typeface="Arial"/>
                <a:ea typeface="Arial"/>
                <a:cs typeface="Arial"/>
                <a:sym typeface="Arial"/>
              </a:rPr>
              <a:t>Curriculum</a:t>
            </a:r>
            <a:br>
              <a:rPr lang="en-GB">
                <a:latin typeface="Arial"/>
                <a:ea typeface="Arial"/>
                <a:cs typeface="Arial"/>
                <a:sym typeface="Arial"/>
              </a:rPr>
            </a:br>
            <a:r>
              <a:rPr lang="en-GB">
                <a:latin typeface="Arial"/>
                <a:ea typeface="Arial"/>
                <a:cs typeface="Arial"/>
                <a:sym typeface="Arial"/>
              </a:rPr>
              <a:t>2021-2022</a:t>
            </a:r>
            <a:endParaRPr>
              <a:latin typeface="Arial"/>
              <a:ea typeface="Arial"/>
              <a:cs typeface="Arial"/>
              <a:sym typeface="Arial"/>
            </a:endParaRPr>
          </a:p>
        </p:txBody>
      </p:sp>
      <p:sp>
        <p:nvSpPr>
          <p:cNvPr id="159" name="Google Shape;159;p2"/>
          <p:cNvSpPr txBox="1"/>
          <p:nvPr>
            <p:ph idx="1" type="body"/>
          </p:nvPr>
        </p:nvSpPr>
        <p:spPr>
          <a:xfrm>
            <a:off x="1619250" y="1963821"/>
            <a:ext cx="7654752" cy="887881"/>
          </a:xfrm>
          <a:prstGeom prst="rect">
            <a:avLst/>
          </a:prstGeom>
          <a:solidFill>
            <a:srgbClr val="8CB3E3"/>
          </a:solidFill>
          <a:ln>
            <a:noFill/>
          </a:ln>
        </p:spPr>
        <p:txBody>
          <a:bodyPr anchorCtr="0" anchor="t" bIns="45700" lIns="91425" spcFirstLastPara="1" rIns="91425" wrap="square" tIns="45700">
            <a:normAutofit/>
          </a:bodyPr>
          <a:lstStyle/>
          <a:p>
            <a:pPr indent="-342900" lvl="0" marL="342900" rtl="0" algn="l">
              <a:lnSpc>
                <a:spcPct val="100000"/>
              </a:lnSpc>
              <a:spcBef>
                <a:spcPts val="0"/>
              </a:spcBef>
              <a:spcAft>
                <a:spcPts val="0"/>
              </a:spcAft>
              <a:buSzPts val="1120"/>
              <a:buChar char="►"/>
            </a:pPr>
            <a:r>
              <a:rPr lang="en-GB" sz="1400">
                <a:latin typeface="Arial"/>
                <a:ea typeface="Arial"/>
                <a:cs typeface="Arial"/>
                <a:sym typeface="Arial"/>
              </a:rPr>
              <a:t>Intent: Preparing for learning beyond life through 6 areas of learning</a:t>
            </a:r>
            <a:endParaRPr sz="1400">
              <a:latin typeface="Arial"/>
              <a:ea typeface="Arial"/>
              <a:cs typeface="Arial"/>
              <a:sym typeface="Arial"/>
            </a:endParaRPr>
          </a:p>
          <a:p>
            <a:pPr indent="-342900" lvl="0" marL="342900" rtl="0" algn="l">
              <a:lnSpc>
                <a:spcPct val="100000"/>
              </a:lnSpc>
              <a:spcBef>
                <a:spcPts val="1000"/>
              </a:spcBef>
              <a:spcAft>
                <a:spcPts val="0"/>
              </a:spcAft>
              <a:buSzPts val="1120"/>
              <a:buChar char="►"/>
            </a:pPr>
            <a:r>
              <a:rPr lang="en-GB" sz="1400">
                <a:latin typeface="Arial"/>
                <a:ea typeface="Arial"/>
                <a:cs typeface="Arial"/>
                <a:sym typeface="Arial"/>
              </a:rPr>
              <a:t>Collective aims  </a:t>
            </a:r>
            <a:endParaRPr sz="1400">
              <a:latin typeface="Arial"/>
              <a:ea typeface="Arial"/>
              <a:cs typeface="Arial"/>
              <a:sym typeface="Arial"/>
            </a:endParaRPr>
          </a:p>
        </p:txBody>
      </p:sp>
      <p:sp>
        <p:nvSpPr>
          <p:cNvPr id="160" name="Google Shape;160;p2"/>
          <p:cNvSpPr txBox="1"/>
          <p:nvPr/>
        </p:nvSpPr>
        <p:spPr>
          <a:xfrm>
            <a:off x="1619250" y="3211167"/>
            <a:ext cx="7654752" cy="1822622"/>
          </a:xfrm>
          <a:prstGeom prst="rect">
            <a:avLst/>
          </a:prstGeom>
          <a:solidFill>
            <a:srgbClr val="DAE5F1"/>
          </a:solidFill>
          <a:ln>
            <a:noFill/>
          </a:ln>
        </p:spPr>
        <p:txBody>
          <a:bodyPr anchorCtr="0" anchor="t" bIns="45700" lIns="91425" spcFirstLastPara="1" rIns="91425" wrap="square" tIns="45700">
            <a:normAutofit/>
          </a:bodyPr>
          <a:lstStyle/>
          <a:p>
            <a:pPr indent="-342900" lvl="0" marL="342900" marR="0" rtl="0" algn="l">
              <a:lnSpc>
                <a:spcPct val="100000"/>
              </a:lnSpc>
              <a:spcBef>
                <a:spcPts val="0"/>
              </a:spcBef>
              <a:spcAft>
                <a:spcPts val="0"/>
              </a:spcAft>
              <a:buClr>
                <a:schemeClr val="accent1"/>
              </a:buClr>
              <a:buSzPts val="1120"/>
              <a:buFont typeface="Noto Sans Symbols"/>
              <a:buChar char="►"/>
            </a:pPr>
            <a:r>
              <a:rPr b="0" i="0" lang="en-GB" sz="1400" u="none" cap="none" strike="noStrike">
                <a:solidFill>
                  <a:srgbClr val="3F3F3F"/>
                </a:solidFill>
                <a:latin typeface="Arial"/>
                <a:ea typeface="Arial"/>
                <a:cs typeface="Arial"/>
                <a:sym typeface="Arial"/>
              </a:rPr>
              <a:t>Implementation</a:t>
            </a:r>
            <a:endParaRPr b="0" i="0" sz="1400" u="none" cap="none" strike="noStrike">
              <a:solidFill>
                <a:srgbClr val="000000"/>
              </a:solidFill>
              <a:latin typeface="Arial"/>
              <a:ea typeface="Arial"/>
              <a:cs typeface="Arial"/>
              <a:sym typeface="Arial"/>
            </a:endParaRPr>
          </a:p>
          <a:p>
            <a:pPr indent="-285750" lvl="1" marL="742950" marR="0" rtl="0" algn="l">
              <a:lnSpc>
                <a:spcPct val="100000"/>
              </a:lnSpc>
              <a:spcBef>
                <a:spcPts val="1000"/>
              </a:spcBef>
              <a:spcAft>
                <a:spcPts val="0"/>
              </a:spcAft>
              <a:buClr>
                <a:schemeClr val="accent1"/>
              </a:buClr>
              <a:buSzPts val="1120"/>
              <a:buFont typeface="Noto Sans Symbols"/>
              <a:buChar char="►"/>
            </a:pPr>
            <a:r>
              <a:rPr b="0" i="0" lang="en-GB" sz="1400" u="none" cap="none" strike="noStrike">
                <a:solidFill>
                  <a:srgbClr val="3F3F3F"/>
                </a:solidFill>
                <a:latin typeface="Arial"/>
                <a:ea typeface="Arial"/>
                <a:cs typeface="Arial"/>
                <a:sym typeface="Arial"/>
              </a:rPr>
              <a:t>Approach to learning</a:t>
            </a:r>
            <a:endParaRPr b="0" i="0" sz="1400" u="none" cap="none" strike="noStrike">
              <a:solidFill>
                <a:srgbClr val="000000"/>
              </a:solidFill>
              <a:latin typeface="Arial"/>
              <a:ea typeface="Arial"/>
              <a:cs typeface="Arial"/>
              <a:sym typeface="Arial"/>
            </a:endParaRPr>
          </a:p>
          <a:p>
            <a:pPr indent="-285750" lvl="1" marL="742950" marR="0" rtl="0" algn="l">
              <a:lnSpc>
                <a:spcPct val="100000"/>
              </a:lnSpc>
              <a:spcBef>
                <a:spcPts val="1000"/>
              </a:spcBef>
              <a:spcAft>
                <a:spcPts val="0"/>
              </a:spcAft>
              <a:buClr>
                <a:schemeClr val="accent1"/>
              </a:buClr>
              <a:buSzPts val="1120"/>
              <a:buFont typeface="Noto Sans Symbols"/>
              <a:buChar char="►"/>
            </a:pPr>
            <a:r>
              <a:rPr b="0" i="0" lang="en-GB" sz="1400" u="none" cap="none" strike="noStrike">
                <a:solidFill>
                  <a:srgbClr val="3F3F3F"/>
                </a:solidFill>
                <a:latin typeface="Arial"/>
                <a:ea typeface="Arial"/>
                <a:cs typeface="Arial"/>
                <a:sym typeface="Arial"/>
              </a:rPr>
              <a:t>Structure </a:t>
            </a:r>
            <a:endParaRPr b="0" i="0" sz="1400" u="none" cap="none" strike="noStrike">
              <a:solidFill>
                <a:srgbClr val="000000"/>
              </a:solidFill>
              <a:latin typeface="Arial"/>
              <a:ea typeface="Arial"/>
              <a:cs typeface="Arial"/>
              <a:sym typeface="Arial"/>
            </a:endParaRPr>
          </a:p>
          <a:p>
            <a:pPr indent="-285750" lvl="1" marL="742950" marR="0" rtl="0" algn="l">
              <a:lnSpc>
                <a:spcPct val="100000"/>
              </a:lnSpc>
              <a:spcBef>
                <a:spcPts val="1000"/>
              </a:spcBef>
              <a:spcAft>
                <a:spcPts val="0"/>
              </a:spcAft>
              <a:buClr>
                <a:schemeClr val="accent1"/>
              </a:buClr>
              <a:buSzPts val="1120"/>
              <a:buFont typeface="Noto Sans Symbols"/>
              <a:buChar char="►"/>
            </a:pPr>
            <a:r>
              <a:rPr b="0" i="0" lang="en-GB" sz="1400" u="none" cap="none" strike="noStrike">
                <a:solidFill>
                  <a:srgbClr val="3F3F3F"/>
                </a:solidFill>
                <a:latin typeface="Arial"/>
                <a:ea typeface="Arial"/>
                <a:cs typeface="Arial"/>
                <a:sym typeface="Arial"/>
              </a:rPr>
              <a:t>Organisation </a:t>
            </a:r>
            <a:endParaRPr b="0" i="0" sz="1400" u="none" cap="none" strike="noStrike">
              <a:solidFill>
                <a:srgbClr val="000000"/>
              </a:solidFill>
              <a:latin typeface="Arial"/>
              <a:ea typeface="Arial"/>
              <a:cs typeface="Arial"/>
              <a:sym typeface="Arial"/>
            </a:endParaRPr>
          </a:p>
          <a:p>
            <a:pPr indent="-285750" lvl="1" marL="742950" marR="0" rtl="0" algn="l">
              <a:lnSpc>
                <a:spcPct val="100000"/>
              </a:lnSpc>
              <a:spcBef>
                <a:spcPts val="1000"/>
              </a:spcBef>
              <a:spcAft>
                <a:spcPts val="0"/>
              </a:spcAft>
              <a:buClr>
                <a:schemeClr val="accent1"/>
              </a:buClr>
              <a:buSzPts val="1120"/>
              <a:buFont typeface="Noto Sans Symbols"/>
              <a:buChar char="►"/>
            </a:pPr>
            <a:r>
              <a:rPr b="0" i="0" lang="en-GB" sz="1400" u="none" cap="none" strike="noStrike">
                <a:solidFill>
                  <a:srgbClr val="3F3F3F"/>
                </a:solidFill>
                <a:latin typeface="Arial"/>
                <a:ea typeface="Arial"/>
                <a:cs typeface="Arial"/>
                <a:sym typeface="Arial"/>
              </a:rPr>
              <a:t>Areas of learning</a:t>
            </a:r>
            <a:endParaRPr b="0" i="0" sz="1400" u="none" cap="none" strike="noStrike">
              <a:solidFill>
                <a:srgbClr val="000000"/>
              </a:solidFill>
              <a:latin typeface="Arial"/>
              <a:ea typeface="Arial"/>
              <a:cs typeface="Arial"/>
              <a:sym typeface="Arial"/>
            </a:endParaRPr>
          </a:p>
          <a:p>
            <a:pPr indent="0" lvl="1" marL="457200" marR="0" rtl="0" algn="l">
              <a:lnSpc>
                <a:spcPct val="100000"/>
              </a:lnSpc>
              <a:spcBef>
                <a:spcPts val="1000"/>
              </a:spcBef>
              <a:spcAft>
                <a:spcPts val="0"/>
              </a:spcAft>
              <a:buClr>
                <a:schemeClr val="accent1"/>
              </a:buClr>
              <a:buSzPts val="1120"/>
              <a:buFont typeface="Noto Sans Symbols"/>
              <a:buNone/>
            </a:pPr>
            <a:r>
              <a:t/>
            </a:r>
            <a:endParaRPr b="0" i="0" sz="1400" u="none" cap="none" strike="noStrike">
              <a:solidFill>
                <a:srgbClr val="3F3F3F"/>
              </a:solidFill>
              <a:latin typeface="Arial"/>
              <a:ea typeface="Arial"/>
              <a:cs typeface="Arial"/>
              <a:sym typeface="Arial"/>
            </a:endParaRPr>
          </a:p>
        </p:txBody>
      </p:sp>
      <p:sp>
        <p:nvSpPr>
          <p:cNvPr id="161" name="Google Shape;161;p2"/>
          <p:cNvSpPr txBox="1"/>
          <p:nvPr/>
        </p:nvSpPr>
        <p:spPr>
          <a:xfrm>
            <a:off x="1619250" y="5393254"/>
            <a:ext cx="7654752" cy="1279395"/>
          </a:xfrm>
          <a:prstGeom prst="rect">
            <a:avLst/>
          </a:prstGeom>
          <a:solidFill>
            <a:srgbClr val="E5B8B7"/>
          </a:solidFill>
          <a:ln>
            <a:noFill/>
          </a:ln>
        </p:spPr>
        <p:txBody>
          <a:bodyPr anchorCtr="0" anchor="t" bIns="45700" lIns="91425" spcFirstLastPara="1" rIns="91425" wrap="square" tIns="45700">
            <a:normAutofit/>
          </a:bodyPr>
          <a:lstStyle/>
          <a:p>
            <a:pPr indent="-342900" lvl="0" marL="342900" marR="0" rtl="0" algn="l">
              <a:lnSpc>
                <a:spcPct val="100000"/>
              </a:lnSpc>
              <a:spcBef>
                <a:spcPts val="0"/>
              </a:spcBef>
              <a:spcAft>
                <a:spcPts val="0"/>
              </a:spcAft>
              <a:buClr>
                <a:schemeClr val="accent1"/>
              </a:buClr>
              <a:buSzPts val="1120"/>
              <a:buFont typeface="Noto Sans Symbols"/>
              <a:buChar char="►"/>
            </a:pPr>
            <a:r>
              <a:rPr b="0" i="0" lang="en-GB" sz="1400" u="none" cap="none" strike="noStrike">
                <a:solidFill>
                  <a:srgbClr val="3F3F3F"/>
                </a:solidFill>
                <a:latin typeface="Arial"/>
                <a:ea typeface="Arial"/>
                <a:cs typeface="Arial"/>
                <a:sym typeface="Arial"/>
              </a:rPr>
              <a:t>Impact</a:t>
            </a:r>
            <a:endParaRPr b="0" i="0" sz="1400" u="none" cap="none" strike="noStrike">
              <a:solidFill>
                <a:srgbClr val="000000"/>
              </a:solidFill>
              <a:latin typeface="Arial"/>
              <a:ea typeface="Arial"/>
              <a:cs typeface="Arial"/>
              <a:sym typeface="Arial"/>
            </a:endParaRPr>
          </a:p>
          <a:p>
            <a:pPr indent="-285775" lvl="1" marL="742950" marR="0" rtl="0" algn="l">
              <a:lnSpc>
                <a:spcPct val="100000"/>
              </a:lnSpc>
              <a:spcBef>
                <a:spcPts val="1000"/>
              </a:spcBef>
              <a:spcAft>
                <a:spcPts val="0"/>
              </a:spcAft>
              <a:buClr>
                <a:schemeClr val="accent1"/>
              </a:buClr>
              <a:buSzPts val="1120"/>
              <a:buFont typeface="Noto Sans Symbols"/>
              <a:buChar char="►"/>
            </a:pPr>
            <a:r>
              <a:rPr b="0" i="0" lang="en-GB" sz="1400" u="none" cap="none" strike="noStrike">
                <a:solidFill>
                  <a:srgbClr val="3F3F3F"/>
                </a:solidFill>
                <a:latin typeface="Arial"/>
                <a:ea typeface="Arial"/>
                <a:cs typeface="Arial"/>
                <a:sym typeface="Arial"/>
              </a:rPr>
              <a:t>Basket of indicators</a:t>
            </a:r>
            <a:endParaRPr b="0" i="0" sz="1400" u="none" cap="none" strike="noStrike">
              <a:solidFill>
                <a:srgbClr val="000000"/>
              </a:solidFill>
              <a:latin typeface="Arial"/>
              <a:ea typeface="Arial"/>
              <a:cs typeface="Arial"/>
              <a:sym typeface="Arial"/>
            </a:endParaRPr>
          </a:p>
          <a:p>
            <a:pPr indent="-285775" lvl="1" marL="742950" marR="0" rtl="0" algn="l">
              <a:lnSpc>
                <a:spcPct val="100000"/>
              </a:lnSpc>
              <a:spcBef>
                <a:spcPts val="1000"/>
              </a:spcBef>
              <a:spcAft>
                <a:spcPts val="0"/>
              </a:spcAft>
              <a:buClr>
                <a:schemeClr val="accent1"/>
              </a:buClr>
              <a:buSzPts val="1120"/>
              <a:buFont typeface="Noto Sans Symbols"/>
              <a:buChar char="►"/>
            </a:pPr>
            <a:r>
              <a:rPr b="0" i="0" lang="en-GB" sz="1400" u="none" cap="none" strike="noStrike">
                <a:solidFill>
                  <a:srgbClr val="3F3F3F"/>
                </a:solidFill>
                <a:latin typeface="Arial"/>
                <a:ea typeface="Arial"/>
                <a:cs typeface="Arial"/>
                <a:sym typeface="Arial"/>
              </a:rPr>
              <a:t>Measure of success  </a:t>
            </a:r>
            <a:endParaRPr b="0" i="0" sz="1400" u="none" cap="none" strike="noStrike">
              <a:solidFill>
                <a:srgbClr val="000000"/>
              </a:solidFill>
              <a:latin typeface="Arial"/>
              <a:ea typeface="Arial"/>
              <a:cs typeface="Arial"/>
              <a:sym typeface="Aria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61"/>
                                        </p:tgtEl>
                                        <p:attrNameLst>
                                          <p:attrName>style.visibility</p:attrName>
                                        </p:attrNameLst>
                                      </p:cBhvr>
                                      <p:to>
                                        <p:strVal val="visible"/>
                                      </p:to>
                                    </p:set>
                                    <p:anim calcmode="lin" valueType="num">
                                      <p:cBhvr additive="base">
                                        <p:cTn dur="500"/>
                                        <p:tgtEl>
                                          <p:spTgt spid="161"/>
                                        </p:tgtEl>
                                        <p:attrNameLst>
                                          <p:attrName>ppt_y</p:attrName>
                                        </p:attrNameLst>
                                      </p:cBhvr>
                                      <p:tavLst>
                                        <p:tav fmla="" tm="0">
                                          <p:val>
                                            <p:strVal val="#ppt_y+1"/>
                                          </p:val>
                                        </p:tav>
                                        <p:tav fmla=""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5" name="Shape 165"/>
        <p:cNvGrpSpPr/>
        <p:nvPr/>
      </p:nvGrpSpPr>
      <p:grpSpPr>
        <a:xfrm>
          <a:off x="0" y="0"/>
          <a:ext cx="0" cy="0"/>
          <a:chOff x="0" y="0"/>
          <a:chExt cx="0" cy="0"/>
        </a:xfrm>
      </p:grpSpPr>
      <p:sp>
        <p:nvSpPr>
          <p:cNvPr id="166" name="Google Shape;166;p3"/>
          <p:cNvSpPr/>
          <p:nvPr/>
        </p:nvSpPr>
        <p:spPr>
          <a:xfrm>
            <a:off x="4134755" y="2327085"/>
            <a:ext cx="2307443" cy="2016224"/>
          </a:xfrm>
          <a:prstGeom prst="ellipse">
            <a:avLst/>
          </a:prstGeom>
          <a:solidFill>
            <a:srgbClr val="17365D"/>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2000"/>
              <a:buFont typeface="Arial"/>
              <a:buNone/>
            </a:pPr>
            <a:r>
              <a:rPr b="1" i="0" lang="en-GB" sz="2000" u="none" cap="none" strike="noStrike">
                <a:solidFill>
                  <a:schemeClr val="lt1"/>
                </a:solidFill>
                <a:latin typeface="Trebuchet MS"/>
                <a:ea typeface="Trebuchet MS"/>
                <a:cs typeface="Trebuchet MS"/>
                <a:sym typeface="Trebuchet MS"/>
              </a:rPr>
              <a:t>PREPARING FOR LIFE BEYOND SCHOOL </a:t>
            </a:r>
            <a:endParaRPr b="0" i="0" sz="1400" u="none" cap="none" strike="noStrike">
              <a:solidFill>
                <a:srgbClr val="000000"/>
              </a:solidFill>
              <a:latin typeface="Arial"/>
              <a:ea typeface="Arial"/>
              <a:cs typeface="Arial"/>
              <a:sym typeface="Arial"/>
            </a:endParaRPr>
          </a:p>
        </p:txBody>
      </p:sp>
      <p:sp>
        <p:nvSpPr>
          <p:cNvPr id="167" name="Google Shape;167;p3"/>
          <p:cNvSpPr/>
          <p:nvPr/>
        </p:nvSpPr>
        <p:spPr>
          <a:xfrm>
            <a:off x="688677" y="3919019"/>
            <a:ext cx="2589657" cy="1296144"/>
          </a:xfrm>
          <a:prstGeom prst="ellipse">
            <a:avLst/>
          </a:prstGeom>
          <a:solidFill>
            <a:srgbClr val="FFCC00"/>
          </a:solidFill>
          <a:ln cap="rnd" cmpd="sng" w="19050">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rPr b="1" i="0" lang="en-GB" sz="1800" u="none" cap="none" strike="noStrike">
                <a:solidFill>
                  <a:schemeClr val="dk1"/>
                </a:solidFill>
                <a:latin typeface="Arial"/>
                <a:ea typeface="Arial"/>
                <a:cs typeface="Arial"/>
                <a:sym typeface="Arial"/>
              </a:rPr>
              <a:t>Transition</a:t>
            </a:r>
            <a:r>
              <a:rPr b="1" i="0" lang="en-GB" sz="1800" u="none" cap="none" strike="noStrike">
                <a:solidFill>
                  <a:schemeClr val="dk1"/>
                </a:solidFill>
                <a:latin typeface="Trebuchet MS"/>
                <a:ea typeface="Trebuchet MS"/>
                <a:cs typeface="Trebuchet MS"/>
                <a:sym typeface="Trebuchet MS"/>
              </a:rPr>
              <a:t> </a:t>
            </a:r>
            <a:endParaRPr b="0" i="0" sz="1400" u="none" cap="none" strike="noStrike">
              <a:solidFill>
                <a:srgbClr val="000000"/>
              </a:solidFill>
              <a:latin typeface="Arial"/>
              <a:ea typeface="Arial"/>
              <a:cs typeface="Arial"/>
              <a:sym typeface="Arial"/>
            </a:endParaRPr>
          </a:p>
        </p:txBody>
      </p:sp>
      <p:sp>
        <p:nvSpPr>
          <p:cNvPr id="168" name="Google Shape;168;p3"/>
          <p:cNvSpPr/>
          <p:nvPr/>
        </p:nvSpPr>
        <p:spPr>
          <a:xfrm>
            <a:off x="7386556" y="3919019"/>
            <a:ext cx="2742567" cy="1378132"/>
          </a:xfrm>
          <a:prstGeom prst="ellipse">
            <a:avLst/>
          </a:prstGeom>
          <a:solidFill>
            <a:schemeClr val="accent6"/>
          </a:solidFill>
          <a:ln cap="rnd" cmpd="sng" w="19050">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rPr b="1" i="0" lang="en-GB" sz="1800" u="none" cap="none" strike="noStrike">
                <a:solidFill>
                  <a:schemeClr val="dk1"/>
                </a:solidFill>
                <a:latin typeface="Arial"/>
                <a:ea typeface="Arial"/>
                <a:cs typeface="Arial"/>
                <a:sym typeface="Arial"/>
              </a:rPr>
              <a:t>Independence </a:t>
            </a:r>
            <a:endParaRPr b="0" i="0" sz="1400" u="none" cap="none" strike="noStrike">
              <a:solidFill>
                <a:srgbClr val="000000"/>
              </a:solidFill>
              <a:latin typeface="Arial"/>
              <a:ea typeface="Arial"/>
              <a:cs typeface="Arial"/>
              <a:sym typeface="Arial"/>
            </a:endParaRPr>
          </a:p>
        </p:txBody>
      </p:sp>
      <p:sp>
        <p:nvSpPr>
          <p:cNvPr id="169" name="Google Shape;169;p3"/>
          <p:cNvSpPr/>
          <p:nvPr/>
        </p:nvSpPr>
        <p:spPr>
          <a:xfrm>
            <a:off x="631303" y="1507601"/>
            <a:ext cx="2683581" cy="1296144"/>
          </a:xfrm>
          <a:prstGeom prst="ellipse">
            <a:avLst/>
          </a:prstGeom>
          <a:solidFill>
            <a:srgbClr val="FF0000"/>
          </a:solidFill>
          <a:ln cap="rnd" cmpd="sng" w="19050">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rPr b="1" i="0" lang="en-GB" sz="1800" u="none" cap="none" strike="noStrike">
                <a:solidFill>
                  <a:schemeClr val="dk1"/>
                </a:solidFill>
                <a:latin typeface="Arial"/>
                <a:ea typeface="Arial"/>
                <a:cs typeface="Arial"/>
                <a:sym typeface="Arial"/>
              </a:rPr>
              <a:t>Relating and interacting</a:t>
            </a:r>
            <a:endParaRPr b="0" i="0" sz="1400" u="none" cap="none" strike="noStrike">
              <a:solidFill>
                <a:srgbClr val="000000"/>
              </a:solidFill>
              <a:latin typeface="Arial"/>
              <a:ea typeface="Arial"/>
              <a:cs typeface="Arial"/>
              <a:sym typeface="Arial"/>
            </a:endParaRPr>
          </a:p>
        </p:txBody>
      </p:sp>
      <p:sp>
        <p:nvSpPr>
          <p:cNvPr id="170" name="Google Shape;170;p3"/>
          <p:cNvSpPr/>
          <p:nvPr/>
        </p:nvSpPr>
        <p:spPr>
          <a:xfrm>
            <a:off x="7025791" y="1352789"/>
            <a:ext cx="2742572" cy="1378132"/>
          </a:xfrm>
          <a:prstGeom prst="ellipse">
            <a:avLst/>
          </a:prstGeom>
          <a:solidFill>
            <a:srgbClr val="5F497A"/>
          </a:solidFill>
          <a:ln cap="rnd" cmpd="sng" w="19050">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rPr b="1" i="0" lang="en-GB" sz="1800" u="none" cap="none" strike="noStrike">
                <a:solidFill>
                  <a:schemeClr val="dk1"/>
                </a:solidFill>
                <a:latin typeface="Arial"/>
                <a:ea typeface="Arial"/>
                <a:cs typeface="Arial"/>
                <a:sym typeface="Arial"/>
              </a:rPr>
              <a:t>Learning and understanding </a:t>
            </a:r>
            <a:endParaRPr b="1" i="0" sz="1800" u="none" cap="none" strike="noStrike">
              <a:solidFill>
                <a:schemeClr val="dk1"/>
              </a:solidFill>
              <a:latin typeface="Arial"/>
              <a:ea typeface="Arial"/>
              <a:cs typeface="Arial"/>
              <a:sym typeface="Arial"/>
            </a:endParaRPr>
          </a:p>
        </p:txBody>
      </p:sp>
      <p:sp>
        <p:nvSpPr>
          <p:cNvPr id="171" name="Google Shape;171;p3"/>
          <p:cNvSpPr/>
          <p:nvPr/>
        </p:nvSpPr>
        <p:spPr>
          <a:xfrm>
            <a:off x="4134755" y="5305140"/>
            <a:ext cx="2653767" cy="1378132"/>
          </a:xfrm>
          <a:prstGeom prst="ellipse">
            <a:avLst/>
          </a:prstGeom>
          <a:solidFill>
            <a:srgbClr val="538CD5"/>
          </a:solidFill>
          <a:ln cap="rnd" cmpd="sng" w="19050">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rPr b="1" i="0" lang="en-GB" sz="1800" u="none" cap="none" strike="noStrike">
                <a:solidFill>
                  <a:schemeClr val="dk1"/>
                </a:solidFill>
                <a:latin typeface="Arial"/>
                <a:ea typeface="Arial"/>
                <a:cs typeface="Arial"/>
                <a:sym typeface="Arial"/>
              </a:rPr>
              <a:t>Leisure and well being </a:t>
            </a:r>
            <a:endParaRPr b="0" i="0" sz="1400" u="none" cap="none" strike="noStrike">
              <a:solidFill>
                <a:srgbClr val="000000"/>
              </a:solidFill>
              <a:latin typeface="Arial"/>
              <a:ea typeface="Arial"/>
              <a:cs typeface="Arial"/>
              <a:sym typeface="Arial"/>
            </a:endParaRPr>
          </a:p>
        </p:txBody>
      </p:sp>
      <p:sp>
        <p:nvSpPr>
          <p:cNvPr id="172" name="Google Shape;172;p3"/>
          <p:cNvSpPr/>
          <p:nvPr/>
        </p:nvSpPr>
        <p:spPr>
          <a:xfrm>
            <a:off x="3754090" y="232150"/>
            <a:ext cx="2604977" cy="1296144"/>
          </a:xfrm>
          <a:prstGeom prst="ellipse">
            <a:avLst/>
          </a:prstGeom>
          <a:solidFill>
            <a:srgbClr val="008000"/>
          </a:solidFill>
          <a:ln cap="rnd" cmpd="sng" w="19050">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rPr b="1" i="0" lang="en-GB" sz="1800" u="none" cap="none" strike="noStrike">
                <a:solidFill>
                  <a:schemeClr val="dk1"/>
                </a:solidFill>
                <a:latin typeface="Arial"/>
                <a:ea typeface="Arial"/>
                <a:cs typeface="Arial"/>
                <a:sym typeface="Arial"/>
              </a:rPr>
              <a:t>Communication </a:t>
            </a:r>
            <a:endParaRPr b="0" i="0" sz="1400" u="none" cap="none" strike="noStrike">
              <a:solidFill>
                <a:srgbClr val="000000"/>
              </a:solidFill>
              <a:latin typeface="Arial"/>
              <a:ea typeface="Arial"/>
              <a:cs typeface="Arial"/>
              <a:sym typeface="Arial"/>
            </a:endParaRPr>
          </a:p>
        </p:txBody>
      </p:sp>
      <p:cxnSp>
        <p:nvCxnSpPr>
          <p:cNvPr id="173" name="Google Shape;173;p3"/>
          <p:cNvCxnSpPr/>
          <p:nvPr/>
        </p:nvCxnSpPr>
        <p:spPr>
          <a:xfrm rot="10800000">
            <a:off x="3334037" y="2286477"/>
            <a:ext cx="1014521" cy="453430"/>
          </a:xfrm>
          <a:prstGeom prst="straightConnector1">
            <a:avLst/>
          </a:prstGeom>
          <a:noFill/>
          <a:ln cap="flat" cmpd="sng" w="38100">
            <a:solidFill>
              <a:schemeClr val="dk1"/>
            </a:solidFill>
            <a:prstDash val="dash"/>
            <a:round/>
            <a:headEnd len="sm" w="sm" type="none"/>
            <a:tailEnd len="sm" w="sm" type="none"/>
          </a:ln>
        </p:spPr>
      </p:cxnSp>
      <p:cxnSp>
        <p:nvCxnSpPr>
          <p:cNvPr id="174" name="Google Shape;174;p3"/>
          <p:cNvCxnSpPr/>
          <p:nvPr/>
        </p:nvCxnSpPr>
        <p:spPr>
          <a:xfrm rot="10800000">
            <a:off x="5138669" y="1585902"/>
            <a:ext cx="27542" cy="746856"/>
          </a:xfrm>
          <a:prstGeom prst="straightConnector1">
            <a:avLst/>
          </a:prstGeom>
          <a:noFill/>
          <a:ln cap="flat" cmpd="sng" w="38100">
            <a:solidFill>
              <a:schemeClr val="dk1"/>
            </a:solidFill>
            <a:prstDash val="dash"/>
            <a:round/>
            <a:headEnd len="sm" w="sm" type="none"/>
            <a:tailEnd len="sm" w="sm" type="none"/>
          </a:ln>
        </p:spPr>
      </p:cxnSp>
      <p:cxnSp>
        <p:nvCxnSpPr>
          <p:cNvPr id="175" name="Google Shape;175;p3"/>
          <p:cNvCxnSpPr/>
          <p:nvPr/>
        </p:nvCxnSpPr>
        <p:spPr>
          <a:xfrm rot="10800000">
            <a:off x="5332877" y="4341163"/>
            <a:ext cx="0" cy="874000"/>
          </a:xfrm>
          <a:prstGeom prst="straightConnector1">
            <a:avLst/>
          </a:prstGeom>
          <a:noFill/>
          <a:ln cap="flat" cmpd="sng" w="38100">
            <a:solidFill>
              <a:schemeClr val="dk1"/>
            </a:solidFill>
            <a:prstDash val="dash"/>
            <a:round/>
            <a:headEnd len="sm" w="sm" type="none"/>
            <a:tailEnd len="sm" w="sm" type="none"/>
          </a:ln>
        </p:spPr>
      </p:cxnSp>
      <p:cxnSp>
        <p:nvCxnSpPr>
          <p:cNvPr id="176" name="Google Shape;176;p3"/>
          <p:cNvCxnSpPr/>
          <p:nvPr/>
        </p:nvCxnSpPr>
        <p:spPr>
          <a:xfrm flipH="1">
            <a:off x="3278334" y="3806184"/>
            <a:ext cx="951513" cy="592768"/>
          </a:xfrm>
          <a:prstGeom prst="straightConnector1">
            <a:avLst/>
          </a:prstGeom>
          <a:noFill/>
          <a:ln cap="flat" cmpd="sng" w="38100">
            <a:solidFill>
              <a:schemeClr val="dk1"/>
            </a:solidFill>
            <a:prstDash val="dash"/>
            <a:round/>
            <a:headEnd len="sm" w="sm" type="none"/>
            <a:tailEnd len="sm" w="sm" type="none"/>
          </a:ln>
        </p:spPr>
      </p:cxnSp>
      <p:cxnSp>
        <p:nvCxnSpPr>
          <p:cNvPr id="177" name="Google Shape;177;p3"/>
          <p:cNvCxnSpPr/>
          <p:nvPr/>
        </p:nvCxnSpPr>
        <p:spPr>
          <a:xfrm>
            <a:off x="6353077" y="3762551"/>
            <a:ext cx="1033479" cy="578612"/>
          </a:xfrm>
          <a:prstGeom prst="straightConnector1">
            <a:avLst/>
          </a:prstGeom>
          <a:noFill/>
          <a:ln cap="flat" cmpd="sng" w="38100">
            <a:solidFill>
              <a:schemeClr val="dk1"/>
            </a:solidFill>
            <a:prstDash val="dash"/>
            <a:round/>
            <a:headEnd len="sm" w="sm" type="none"/>
            <a:tailEnd len="sm" w="sm" type="none"/>
          </a:ln>
        </p:spPr>
      </p:cxnSp>
      <p:cxnSp>
        <p:nvCxnSpPr>
          <p:cNvPr id="178" name="Google Shape;178;p3"/>
          <p:cNvCxnSpPr/>
          <p:nvPr/>
        </p:nvCxnSpPr>
        <p:spPr>
          <a:xfrm flipH="1">
            <a:off x="6271500" y="2286477"/>
            <a:ext cx="739161" cy="444444"/>
          </a:xfrm>
          <a:prstGeom prst="straightConnector1">
            <a:avLst/>
          </a:prstGeom>
          <a:noFill/>
          <a:ln cap="flat" cmpd="sng" w="38100">
            <a:solidFill>
              <a:schemeClr val="dk1"/>
            </a:solidFill>
            <a:prstDash val="dash"/>
            <a:round/>
            <a:headEnd len="sm" w="sm" type="none"/>
            <a:tailEnd len="sm" w="sm" type="none"/>
          </a:ln>
        </p:spPr>
      </p:cxn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2" name="Shape 182"/>
        <p:cNvGrpSpPr/>
        <p:nvPr/>
      </p:nvGrpSpPr>
      <p:grpSpPr>
        <a:xfrm>
          <a:off x="0" y="0"/>
          <a:ext cx="0" cy="0"/>
          <a:chOff x="0" y="0"/>
          <a:chExt cx="0" cy="0"/>
        </a:xfrm>
      </p:grpSpPr>
      <p:graphicFrame>
        <p:nvGraphicFramePr>
          <p:cNvPr id="183" name="Google Shape;183;p4"/>
          <p:cNvGraphicFramePr/>
          <p:nvPr/>
        </p:nvGraphicFramePr>
        <p:xfrm>
          <a:off x="457199" y="2"/>
          <a:ext cx="3000000" cy="3000000"/>
        </p:xfrm>
        <a:graphic>
          <a:graphicData uri="http://schemas.openxmlformats.org/drawingml/2006/table">
            <a:tbl>
              <a:tblPr bandRow="1" firstRow="1">
                <a:noFill/>
                <a:tableStyleId>{422F6554-F54A-47CB-A0DE-9839623635C1}</a:tableStyleId>
              </a:tblPr>
              <a:tblGrid>
                <a:gridCol w="3688800"/>
                <a:gridCol w="3433950"/>
                <a:gridCol w="3316650"/>
              </a:tblGrid>
              <a:tr h="557775">
                <a:tc gridSpan="3">
                  <a:txBody>
                    <a:bodyPr/>
                    <a:lstStyle/>
                    <a:p>
                      <a:pPr indent="0" lvl="0" marL="0" marR="0" rtl="0" algn="ctr">
                        <a:lnSpc>
                          <a:spcPct val="100000"/>
                        </a:lnSpc>
                        <a:spcBef>
                          <a:spcPts val="0"/>
                        </a:spcBef>
                        <a:spcAft>
                          <a:spcPts val="0"/>
                        </a:spcAft>
                        <a:buClr>
                          <a:srgbClr val="000000"/>
                        </a:buClr>
                        <a:buSzPts val="2000"/>
                        <a:buFont typeface="Arial"/>
                        <a:buNone/>
                      </a:pPr>
                      <a:r>
                        <a:rPr b="1" lang="en-GB" sz="2000" u="none" cap="none" strike="noStrike">
                          <a:solidFill>
                            <a:schemeClr val="dk1"/>
                          </a:solidFill>
                          <a:latin typeface="Arial"/>
                          <a:ea typeface="Arial"/>
                          <a:cs typeface="Arial"/>
                          <a:sym typeface="Arial"/>
                        </a:rPr>
                        <a:t>Intent : Preparing for life beyond school </a:t>
                      </a:r>
                      <a:endParaRPr sz="1400" u="none" cap="none" strike="noStrike"/>
                    </a:p>
                    <a:p>
                      <a:pPr indent="0" lvl="0" marL="0" marR="0" rtl="0" algn="ctr">
                        <a:lnSpc>
                          <a:spcPct val="100000"/>
                        </a:lnSpc>
                        <a:spcBef>
                          <a:spcPts val="0"/>
                        </a:spcBef>
                        <a:spcAft>
                          <a:spcPts val="0"/>
                        </a:spcAft>
                        <a:buClr>
                          <a:srgbClr val="000000"/>
                        </a:buClr>
                        <a:buSzPts val="2000"/>
                        <a:buFont typeface="Arial"/>
                        <a:buNone/>
                      </a:pPr>
                      <a:r>
                        <a:rPr b="1" lang="en-GB" sz="2000" u="none" cap="none" strike="noStrike">
                          <a:solidFill>
                            <a:schemeClr val="dk1"/>
                          </a:solidFill>
                          <a:latin typeface="Arial"/>
                          <a:ea typeface="Arial"/>
                          <a:cs typeface="Arial"/>
                          <a:sym typeface="Arial"/>
                        </a:rPr>
                        <a:t>Collective aims </a:t>
                      </a:r>
                      <a:endParaRPr sz="2000" u="none" cap="none" strike="noStrike">
                        <a:latin typeface="Arial"/>
                        <a:ea typeface="Arial"/>
                        <a:cs typeface="Arial"/>
                        <a:sym typeface="Arial"/>
                      </a:endParaRPr>
                    </a:p>
                  </a:txBody>
                  <a:tcPr marT="45725" marB="45725" marR="91450" marL="91450">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8CB3E3"/>
                    </a:solidFill>
                  </a:tcPr>
                </a:tc>
                <a:tc hMerge="1"/>
                <a:tc hMerge="1"/>
              </a:tr>
              <a:tr h="2724325">
                <a:tc>
                  <a:txBody>
                    <a:bodyPr/>
                    <a:lstStyle/>
                    <a:p>
                      <a:pPr indent="0" lvl="0" marL="0" marR="0" rtl="0" algn="ctr">
                        <a:lnSpc>
                          <a:spcPct val="100000"/>
                        </a:lnSpc>
                        <a:spcBef>
                          <a:spcPts val="0"/>
                        </a:spcBef>
                        <a:spcAft>
                          <a:spcPts val="0"/>
                        </a:spcAft>
                        <a:buClr>
                          <a:srgbClr val="000000"/>
                        </a:buClr>
                        <a:buSzPts val="1400"/>
                        <a:buFont typeface="Arial"/>
                        <a:buNone/>
                      </a:pPr>
                      <a:r>
                        <a:t/>
                      </a:r>
                      <a:endParaRPr b="1" sz="1400" u="none" cap="none" strike="noStrike">
                        <a:solidFill>
                          <a:srgbClr val="76923C"/>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400"/>
                        <a:buFont typeface="Arial"/>
                        <a:buNone/>
                      </a:pPr>
                      <a:r>
                        <a:t/>
                      </a:r>
                      <a:endParaRPr b="1" sz="1400" u="none" cap="none" strike="noStrike">
                        <a:solidFill>
                          <a:srgbClr val="76923C"/>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400"/>
                        <a:buFont typeface="Arial"/>
                        <a:buNone/>
                      </a:pPr>
                      <a:r>
                        <a:t/>
                      </a:r>
                      <a:endParaRPr b="1" sz="1400" u="none" cap="none" strike="noStrike">
                        <a:solidFill>
                          <a:srgbClr val="76923C"/>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400"/>
                        <a:buFont typeface="Arial"/>
                        <a:buNone/>
                      </a:pPr>
                      <a:r>
                        <a:rPr b="1" lang="en-GB" sz="1400" u="none" cap="none" strike="noStrike">
                          <a:solidFill>
                            <a:srgbClr val="76923C"/>
                          </a:solidFill>
                          <a:latin typeface="Arial"/>
                          <a:ea typeface="Arial"/>
                          <a:cs typeface="Arial"/>
                          <a:sym typeface="Arial"/>
                        </a:rPr>
                        <a:t>COMMUNICATION </a:t>
                      </a:r>
                      <a:endParaRPr sz="1400" u="none" cap="none" strike="noStrike"/>
                    </a:p>
                    <a:p>
                      <a:pPr indent="0" lvl="0" marL="0" marR="0" rtl="0" algn="ctr">
                        <a:lnSpc>
                          <a:spcPct val="100000"/>
                        </a:lnSpc>
                        <a:spcBef>
                          <a:spcPts val="0"/>
                        </a:spcBef>
                        <a:spcAft>
                          <a:spcPts val="0"/>
                        </a:spcAft>
                        <a:buClr>
                          <a:srgbClr val="000000"/>
                        </a:buClr>
                        <a:buSzPts val="1400"/>
                        <a:buFont typeface="Arial"/>
                        <a:buNone/>
                      </a:pPr>
                      <a:r>
                        <a:t/>
                      </a:r>
                      <a:endParaRPr sz="1400" u="none" cap="none" strike="noStrike"/>
                    </a:p>
                    <a:p>
                      <a:pPr indent="0" lvl="0" marL="0" marR="0" rtl="0" algn="just">
                        <a:lnSpc>
                          <a:spcPct val="100000"/>
                        </a:lnSpc>
                        <a:spcBef>
                          <a:spcPts val="0"/>
                        </a:spcBef>
                        <a:spcAft>
                          <a:spcPts val="0"/>
                        </a:spcAft>
                        <a:buClr>
                          <a:srgbClr val="000000"/>
                        </a:buClr>
                        <a:buSzPts val="1400"/>
                        <a:buFont typeface="Arial"/>
                        <a:buNone/>
                      </a:pPr>
                      <a:r>
                        <a:rPr b="0" lang="en-GB" sz="1400" u="none" cap="none" strike="noStrike">
                          <a:solidFill>
                            <a:srgbClr val="000000"/>
                          </a:solidFill>
                          <a:latin typeface="Arial"/>
                          <a:ea typeface="Arial"/>
                          <a:cs typeface="Arial"/>
                          <a:sym typeface="Arial"/>
                        </a:rPr>
                        <a:t>To request  and communicate their needs in their preferred method with a wide range of people and in different contexts. </a:t>
                      </a:r>
                      <a:endParaRPr sz="1400" u="none" cap="none" strike="noStrike"/>
                    </a:p>
                  </a:txBody>
                  <a:tcPr marT="45725" marB="45725" marR="91450" marL="91450">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chemeClr val="lt1"/>
                    </a:solidFill>
                  </a:tcPr>
                </a:tc>
                <a:tc>
                  <a:txBody>
                    <a:bodyPr/>
                    <a:lstStyle/>
                    <a:p>
                      <a:pPr indent="0" lvl="0" marL="0" marR="0" rtl="0" algn="ctr">
                        <a:lnSpc>
                          <a:spcPct val="100000"/>
                        </a:lnSpc>
                        <a:spcBef>
                          <a:spcPts val="0"/>
                        </a:spcBef>
                        <a:spcAft>
                          <a:spcPts val="0"/>
                        </a:spcAft>
                        <a:buClr>
                          <a:srgbClr val="000000"/>
                        </a:buClr>
                        <a:buSzPts val="1800"/>
                        <a:buFont typeface="Arial"/>
                        <a:buNone/>
                      </a:pPr>
                      <a:r>
                        <a:t/>
                      </a:r>
                      <a:endParaRPr b="1" sz="1400" u="none" cap="none" strike="noStrike">
                        <a:solidFill>
                          <a:srgbClr val="5F497A"/>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800"/>
                        <a:buFont typeface="Arial"/>
                        <a:buNone/>
                      </a:pPr>
                      <a:r>
                        <a:t/>
                      </a:r>
                      <a:endParaRPr b="1" sz="1400" u="none" cap="none" strike="noStrike">
                        <a:solidFill>
                          <a:srgbClr val="5F497A"/>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800"/>
                        <a:buFont typeface="Arial"/>
                        <a:buNone/>
                      </a:pPr>
                      <a:r>
                        <a:t/>
                      </a:r>
                      <a:endParaRPr b="1" sz="1400" u="none" cap="none" strike="noStrike">
                        <a:solidFill>
                          <a:srgbClr val="5F497A"/>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800"/>
                        <a:buFont typeface="Arial"/>
                        <a:buNone/>
                      </a:pPr>
                      <a:r>
                        <a:rPr b="1" lang="en-GB" sz="1400" u="none" cap="none" strike="noStrike">
                          <a:solidFill>
                            <a:srgbClr val="5F497A"/>
                          </a:solidFill>
                          <a:latin typeface="Arial"/>
                          <a:ea typeface="Arial"/>
                          <a:cs typeface="Arial"/>
                          <a:sym typeface="Arial"/>
                        </a:rPr>
                        <a:t>LEARNING AND UNDERSTANDING </a:t>
                      </a:r>
                      <a:endParaRPr b="1" sz="1400" u="none" cap="none" strike="noStrike">
                        <a:solidFill>
                          <a:srgbClr val="5F497A"/>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800"/>
                        <a:buFont typeface="Arial"/>
                        <a:buNone/>
                      </a:pPr>
                      <a:r>
                        <a:t/>
                      </a:r>
                      <a:endParaRPr sz="1400" u="none" cap="none" strike="noStrike"/>
                    </a:p>
                    <a:p>
                      <a:pPr indent="0" lvl="0" marL="0" marR="0" rtl="0" algn="l">
                        <a:lnSpc>
                          <a:spcPct val="100000"/>
                        </a:lnSpc>
                        <a:spcBef>
                          <a:spcPts val="0"/>
                        </a:spcBef>
                        <a:spcAft>
                          <a:spcPts val="0"/>
                        </a:spcAft>
                        <a:buClr>
                          <a:srgbClr val="000000"/>
                        </a:buClr>
                        <a:buSzPts val="1800"/>
                        <a:buFont typeface="Arial"/>
                        <a:buNone/>
                      </a:pPr>
                      <a:r>
                        <a:rPr b="0" lang="en-GB" sz="1400" u="none" cap="none" strike="noStrike">
                          <a:solidFill>
                            <a:srgbClr val="000000"/>
                          </a:solidFill>
                          <a:latin typeface="Arial"/>
                          <a:ea typeface="Arial"/>
                          <a:cs typeface="Arial"/>
                          <a:sym typeface="Arial"/>
                        </a:rPr>
                        <a:t>To engage in learning which equips them with skills that  prepares them for life beyond school. </a:t>
                      </a:r>
                      <a:endParaRPr b="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800"/>
                        <a:buFont typeface="Arial"/>
                        <a:buNone/>
                      </a:pPr>
                      <a:r>
                        <a:t/>
                      </a:r>
                      <a:endParaRPr sz="1400" u="none" cap="none" strike="noStrike"/>
                    </a:p>
                    <a:p>
                      <a:pPr indent="0" lvl="0" marL="0" marR="0" rtl="0" algn="just">
                        <a:lnSpc>
                          <a:spcPct val="100000"/>
                        </a:lnSpc>
                        <a:spcBef>
                          <a:spcPts val="0"/>
                        </a:spcBef>
                        <a:spcAft>
                          <a:spcPts val="0"/>
                        </a:spcAft>
                        <a:buClr>
                          <a:srgbClr val="000000"/>
                        </a:buClr>
                        <a:buSzPts val="1400"/>
                        <a:buFont typeface="Arial"/>
                        <a:buNone/>
                      </a:pPr>
                      <a:r>
                        <a:rPr b="0" lang="en-GB" sz="1400" u="none" cap="none" strike="noStrike">
                          <a:solidFill>
                            <a:srgbClr val="000000"/>
                          </a:solidFill>
                          <a:latin typeface="Arial"/>
                          <a:ea typeface="Arial"/>
                          <a:cs typeface="Arial"/>
                          <a:sym typeface="Arial"/>
                        </a:rPr>
                        <a:t>To gain appropriate </a:t>
                      </a:r>
                      <a:r>
                        <a:rPr b="0" lang="en-GB" sz="1400" u="none" cap="none" strike="noStrike">
                          <a:solidFill>
                            <a:srgbClr val="000000"/>
                          </a:solidFill>
                          <a:latin typeface="Arial"/>
                          <a:ea typeface="Arial"/>
                          <a:cs typeface="Arial"/>
                          <a:sym typeface="Arial"/>
                          <a:extLst>
                            <a:ext uri="http://customooxmlschemas.google.com/">
                              <go:slidesCustomData xmlns:go="http://customooxmlschemas.google.com/" textRoundtripDataId="0"/>
                            </a:ext>
                          </a:extLst>
                        </a:rPr>
                        <a:t>qualifications</a:t>
                      </a:r>
                      <a:r>
                        <a:rPr b="0" lang="en-GB" sz="1400" u="none" cap="none" strike="noStrike">
                          <a:solidFill>
                            <a:srgbClr val="000000"/>
                          </a:solidFill>
                          <a:latin typeface="Arial"/>
                          <a:ea typeface="Arial"/>
                          <a:cs typeface="Arial"/>
                          <a:sym typeface="Arial"/>
                        </a:rPr>
                        <a:t> that reflect their ability. </a:t>
                      </a:r>
                      <a:endParaRPr b="0" sz="1400" u="none" cap="none" strike="noStrike">
                        <a:solidFill>
                          <a:srgbClr val="000000"/>
                        </a:solidFill>
                        <a:latin typeface="Arial"/>
                        <a:ea typeface="Arial"/>
                        <a:cs typeface="Arial"/>
                        <a:sym typeface="Arial"/>
                      </a:endParaRPr>
                    </a:p>
                    <a:p>
                      <a:pPr indent="0" lvl="0" marL="0" marR="0" rtl="0" algn="just">
                        <a:lnSpc>
                          <a:spcPct val="100000"/>
                        </a:lnSpc>
                        <a:spcBef>
                          <a:spcPts val="0"/>
                        </a:spcBef>
                        <a:spcAft>
                          <a:spcPts val="0"/>
                        </a:spcAft>
                        <a:buClr>
                          <a:srgbClr val="000000"/>
                        </a:buClr>
                        <a:buSzPts val="1400"/>
                        <a:buFont typeface="Arial"/>
                        <a:buNone/>
                      </a:pPr>
                      <a:r>
                        <a:t/>
                      </a:r>
                      <a:endParaRPr b="0" sz="1400" u="none" cap="none" strike="noStrike">
                        <a:solidFill>
                          <a:srgbClr val="000000"/>
                        </a:solidFill>
                        <a:latin typeface="Arial"/>
                        <a:ea typeface="Arial"/>
                        <a:cs typeface="Arial"/>
                        <a:sym typeface="Arial"/>
                      </a:endParaRPr>
                    </a:p>
                    <a:p>
                      <a:pPr indent="0" lvl="0" marL="0" marR="0" rtl="0" algn="just">
                        <a:lnSpc>
                          <a:spcPct val="100000"/>
                        </a:lnSpc>
                        <a:spcBef>
                          <a:spcPts val="0"/>
                        </a:spcBef>
                        <a:spcAft>
                          <a:spcPts val="0"/>
                        </a:spcAft>
                        <a:buClr>
                          <a:srgbClr val="000000"/>
                        </a:buClr>
                        <a:buSzPts val="1400"/>
                        <a:buFont typeface="Arial"/>
                        <a:buNone/>
                      </a:pPr>
                      <a:r>
                        <a:t/>
                      </a:r>
                      <a:endParaRPr b="0" sz="1400" u="none" cap="none" strike="noStrike">
                        <a:solidFill>
                          <a:srgbClr val="000000"/>
                        </a:solidFill>
                        <a:latin typeface="Arial"/>
                        <a:ea typeface="Arial"/>
                        <a:cs typeface="Arial"/>
                        <a:sym typeface="Arial"/>
                      </a:endParaRPr>
                    </a:p>
                    <a:p>
                      <a:pPr indent="0" lvl="0" marL="0" marR="0" rtl="0" algn="just">
                        <a:lnSpc>
                          <a:spcPct val="100000"/>
                        </a:lnSpc>
                        <a:spcBef>
                          <a:spcPts val="0"/>
                        </a:spcBef>
                        <a:spcAft>
                          <a:spcPts val="0"/>
                        </a:spcAft>
                        <a:buClr>
                          <a:srgbClr val="000000"/>
                        </a:buClr>
                        <a:buSzPts val="1400"/>
                        <a:buFont typeface="Arial"/>
                        <a:buNone/>
                      </a:pPr>
                      <a:r>
                        <a:t/>
                      </a:r>
                      <a:endParaRPr b="0" sz="1400" u="none" cap="none" strike="noStrike">
                        <a:solidFill>
                          <a:srgbClr val="000000"/>
                        </a:solidFill>
                        <a:latin typeface="Arial"/>
                        <a:ea typeface="Arial"/>
                        <a:cs typeface="Arial"/>
                        <a:sym typeface="Arial"/>
                      </a:endParaRPr>
                    </a:p>
                  </a:txBody>
                  <a:tcPr marT="45725" marB="45725" marR="91450" marL="91450">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chemeClr val="lt1"/>
                    </a:solidFill>
                  </a:tcPr>
                </a:tc>
                <a:tc>
                  <a:txBody>
                    <a:bodyPr/>
                    <a:lstStyle/>
                    <a:p>
                      <a:pPr indent="0" lvl="0" marL="0" marR="0" rtl="0" algn="ctr">
                        <a:lnSpc>
                          <a:spcPct val="100000"/>
                        </a:lnSpc>
                        <a:spcBef>
                          <a:spcPts val="0"/>
                        </a:spcBef>
                        <a:spcAft>
                          <a:spcPts val="0"/>
                        </a:spcAft>
                        <a:buClr>
                          <a:srgbClr val="000000"/>
                        </a:buClr>
                        <a:buSzPts val="1400"/>
                        <a:buFont typeface="Arial"/>
                        <a:buNone/>
                      </a:pPr>
                      <a:r>
                        <a:t/>
                      </a:r>
                      <a:endParaRPr sz="14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400"/>
                        <a:buFont typeface="Arial"/>
                        <a:buNone/>
                      </a:pPr>
                      <a:r>
                        <a:t/>
                      </a:r>
                      <a:endParaRPr sz="14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400"/>
                        <a:buFont typeface="Arial"/>
                        <a:buNone/>
                      </a:pPr>
                      <a:r>
                        <a:t/>
                      </a:r>
                      <a:endParaRPr sz="14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400"/>
                        <a:buFont typeface="Arial"/>
                        <a:buNone/>
                      </a:pPr>
                      <a:r>
                        <a:rPr lang="en-GB" sz="1400" u="none" cap="none" strike="noStrike">
                          <a:solidFill>
                            <a:srgbClr val="000000"/>
                          </a:solidFill>
                          <a:latin typeface="Arial"/>
                          <a:ea typeface="Arial"/>
                          <a:cs typeface="Arial"/>
                          <a:sym typeface="Arial"/>
                        </a:rPr>
                        <a:t> </a:t>
                      </a:r>
                      <a:r>
                        <a:rPr b="1" lang="en-GB" sz="1400" u="none" cap="none" strike="noStrike">
                          <a:solidFill>
                            <a:srgbClr val="E36C09"/>
                          </a:solidFill>
                          <a:latin typeface="Arial"/>
                          <a:ea typeface="Arial"/>
                          <a:cs typeface="Arial"/>
                          <a:sym typeface="Arial"/>
                        </a:rPr>
                        <a:t>INDEPENDENCE</a:t>
                      </a:r>
                      <a:endParaRPr sz="1400" u="none" cap="none" strike="noStrike"/>
                    </a:p>
                    <a:p>
                      <a:pPr indent="0" lvl="0" marL="0" marR="0" rtl="0" algn="ctr">
                        <a:lnSpc>
                          <a:spcPct val="100000"/>
                        </a:lnSpc>
                        <a:spcBef>
                          <a:spcPts val="0"/>
                        </a:spcBef>
                        <a:spcAft>
                          <a:spcPts val="0"/>
                        </a:spcAft>
                        <a:buClr>
                          <a:srgbClr val="000000"/>
                        </a:buClr>
                        <a:buSzPts val="1400"/>
                        <a:buFont typeface="Arial"/>
                        <a:buNone/>
                      </a:pPr>
                      <a:r>
                        <a:t/>
                      </a:r>
                      <a:endParaRPr sz="1400" u="none" cap="none" strike="noStrike"/>
                    </a:p>
                    <a:p>
                      <a:pPr indent="0" lvl="0" marL="0" marR="0" rtl="0" algn="just">
                        <a:lnSpc>
                          <a:spcPct val="100000"/>
                        </a:lnSpc>
                        <a:spcBef>
                          <a:spcPts val="0"/>
                        </a:spcBef>
                        <a:spcAft>
                          <a:spcPts val="0"/>
                        </a:spcAft>
                        <a:buClr>
                          <a:srgbClr val="000000"/>
                        </a:buClr>
                        <a:buSzPts val="1400"/>
                        <a:buFont typeface="Arial"/>
                        <a:buNone/>
                      </a:pPr>
                      <a:r>
                        <a:rPr b="0" lang="en-GB" sz="1400" u="none" cap="none" strike="noStrike">
                          <a:solidFill>
                            <a:srgbClr val="000000"/>
                          </a:solidFill>
                          <a:latin typeface="Arial"/>
                          <a:ea typeface="Arial"/>
                          <a:cs typeface="Arial"/>
                          <a:sym typeface="Arial"/>
                        </a:rPr>
                        <a:t>To develop secure independent thinking and functional life skills that can be transferred into adult life and employment, where possible. </a:t>
                      </a:r>
                      <a:endParaRPr sz="1400" u="none" cap="none" strike="noStrike"/>
                    </a:p>
                  </a:txBody>
                  <a:tcPr marT="45725" marB="45725" marR="91450" marL="91450">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chemeClr val="lt1"/>
                    </a:solidFill>
                  </a:tcPr>
                </a:tc>
              </a:tr>
              <a:tr h="2537675">
                <a:tc>
                  <a:txBody>
                    <a:bodyPr/>
                    <a:lstStyle/>
                    <a:p>
                      <a:pPr indent="0" lvl="0" marL="0" marR="0" rtl="0" algn="ctr">
                        <a:lnSpc>
                          <a:spcPct val="100000"/>
                        </a:lnSpc>
                        <a:spcBef>
                          <a:spcPts val="0"/>
                        </a:spcBef>
                        <a:spcAft>
                          <a:spcPts val="0"/>
                        </a:spcAft>
                        <a:buClr>
                          <a:srgbClr val="000000"/>
                        </a:buClr>
                        <a:buSzPts val="1400"/>
                        <a:buFont typeface="Arial"/>
                        <a:buNone/>
                      </a:pPr>
                      <a:r>
                        <a:rPr b="1" lang="en-GB" sz="1400" u="none" cap="none" strike="noStrike">
                          <a:solidFill>
                            <a:srgbClr val="0070C0"/>
                          </a:solidFill>
                          <a:latin typeface="Arial"/>
                          <a:ea typeface="Arial"/>
                          <a:cs typeface="Arial"/>
                          <a:sym typeface="Arial"/>
                        </a:rPr>
                        <a:t>LEISURE AND WELLBEING</a:t>
                      </a:r>
                      <a:endParaRPr sz="1400" u="none" cap="none" strike="noStrike"/>
                    </a:p>
                    <a:p>
                      <a:pPr indent="0" lvl="0" marL="0" marR="0" rtl="0" algn="ctr">
                        <a:lnSpc>
                          <a:spcPct val="100000"/>
                        </a:lnSpc>
                        <a:spcBef>
                          <a:spcPts val="0"/>
                        </a:spcBef>
                        <a:spcAft>
                          <a:spcPts val="0"/>
                        </a:spcAft>
                        <a:buClr>
                          <a:srgbClr val="000000"/>
                        </a:buClr>
                        <a:buSzPts val="1400"/>
                        <a:buFont typeface="Arial"/>
                        <a:buNone/>
                      </a:pPr>
                      <a:r>
                        <a:t/>
                      </a:r>
                      <a:endParaRPr sz="1400" u="none" cap="none" strike="noStrike"/>
                    </a:p>
                    <a:p>
                      <a:pPr indent="0" lvl="0" marL="0" marR="0" rtl="0" algn="just">
                        <a:lnSpc>
                          <a:spcPct val="100000"/>
                        </a:lnSpc>
                        <a:spcBef>
                          <a:spcPts val="0"/>
                        </a:spcBef>
                        <a:spcAft>
                          <a:spcPts val="0"/>
                        </a:spcAft>
                        <a:buClr>
                          <a:srgbClr val="000000"/>
                        </a:buClr>
                        <a:buSzPts val="1800"/>
                        <a:buFont typeface="Arial"/>
                        <a:buNone/>
                      </a:pPr>
                      <a:r>
                        <a:rPr lang="en-GB" sz="1400" u="none" cap="none" strike="noStrike">
                          <a:solidFill>
                            <a:srgbClr val="000000"/>
                          </a:solidFill>
                          <a:latin typeface="Arial"/>
                          <a:ea typeface="Arial"/>
                          <a:cs typeface="Arial"/>
                          <a:sym typeface="Arial"/>
                        </a:rPr>
                        <a:t>To feel confident and self-assured.  </a:t>
                      </a:r>
                      <a:endParaRPr sz="1400" u="none" cap="none" strike="noStrike"/>
                    </a:p>
                    <a:p>
                      <a:pPr indent="0" lvl="0" marL="0" marR="0" rtl="0" algn="just">
                        <a:lnSpc>
                          <a:spcPct val="100000"/>
                        </a:lnSpc>
                        <a:spcBef>
                          <a:spcPts val="0"/>
                        </a:spcBef>
                        <a:spcAft>
                          <a:spcPts val="0"/>
                        </a:spcAft>
                        <a:buClr>
                          <a:schemeClr val="dk1"/>
                        </a:buClr>
                        <a:buSzPts val="1800"/>
                        <a:buFont typeface="Trebuchet MS"/>
                        <a:buNone/>
                      </a:pPr>
                      <a:r>
                        <a:t/>
                      </a:r>
                      <a:endParaRPr sz="1400" u="none" cap="none" strike="noStrike">
                        <a:solidFill>
                          <a:srgbClr val="000000"/>
                        </a:solidFill>
                        <a:latin typeface="Arial"/>
                        <a:ea typeface="Arial"/>
                        <a:cs typeface="Arial"/>
                        <a:sym typeface="Arial"/>
                      </a:endParaRPr>
                    </a:p>
                    <a:p>
                      <a:pPr indent="0" lvl="0" marL="0" marR="0" rtl="0" algn="just">
                        <a:lnSpc>
                          <a:spcPct val="100000"/>
                        </a:lnSpc>
                        <a:spcBef>
                          <a:spcPts val="0"/>
                        </a:spcBef>
                        <a:spcAft>
                          <a:spcPts val="0"/>
                        </a:spcAft>
                        <a:buClr>
                          <a:srgbClr val="000000"/>
                        </a:buClr>
                        <a:buSzPts val="1400"/>
                        <a:buFont typeface="Arial"/>
                        <a:buNone/>
                      </a:pPr>
                      <a:r>
                        <a:rPr lang="en-GB" sz="1400" u="none" cap="none" strike="noStrike">
                          <a:solidFill>
                            <a:srgbClr val="000000"/>
                          </a:solidFill>
                          <a:latin typeface="Arial"/>
                          <a:ea typeface="Arial"/>
                          <a:cs typeface="Arial"/>
                          <a:sym typeface="Arial"/>
                        </a:rPr>
                        <a:t>To be aware of the importance of a healthy lifestyle. </a:t>
                      </a:r>
                      <a:endParaRPr sz="1400" u="none" cap="none" strike="noStrike"/>
                    </a:p>
                    <a:p>
                      <a:pPr indent="0" lvl="0" marL="0" marR="0" rtl="0" algn="just">
                        <a:lnSpc>
                          <a:spcPct val="100000"/>
                        </a:lnSpc>
                        <a:spcBef>
                          <a:spcPts val="0"/>
                        </a:spcBef>
                        <a:spcAft>
                          <a:spcPts val="0"/>
                        </a:spcAft>
                        <a:buClr>
                          <a:srgbClr val="000000"/>
                        </a:buClr>
                        <a:buSzPts val="1400"/>
                        <a:buFont typeface="Arial"/>
                        <a:buNone/>
                      </a:pPr>
                      <a:r>
                        <a:t/>
                      </a:r>
                      <a:endParaRPr sz="1400" u="none" cap="none" strike="noStrike">
                        <a:solidFill>
                          <a:srgbClr val="000000"/>
                        </a:solidFill>
                        <a:latin typeface="Arial"/>
                        <a:ea typeface="Arial"/>
                        <a:cs typeface="Arial"/>
                        <a:sym typeface="Arial"/>
                      </a:endParaRPr>
                    </a:p>
                    <a:p>
                      <a:pPr indent="0" lvl="0" marL="0" marR="0" rtl="0" algn="just">
                        <a:lnSpc>
                          <a:spcPct val="100000"/>
                        </a:lnSpc>
                        <a:spcBef>
                          <a:spcPts val="0"/>
                        </a:spcBef>
                        <a:spcAft>
                          <a:spcPts val="0"/>
                        </a:spcAft>
                        <a:buClr>
                          <a:srgbClr val="000000"/>
                        </a:buClr>
                        <a:buSzPts val="1400"/>
                        <a:buFont typeface="Arial"/>
                        <a:buNone/>
                      </a:pPr>
                      <a:r>
                        <a:rPr lang="en-GB" sz="1400" u="none" cap="none" strike="noStrike">
                          <a:solidFill>
                            <a:srgbClr val="000000"/>
                          </a:solidFill>
                          <a:latin typeface="Arial"/>
                          <a:ea typeface="Arial"/>
                          <a:cs typeface="Arial"/>
                          <a:sym typeface="Arial"/>
                        </a:rPr>
                        <a:t>To be proud of their achievements.</a:t>
                      </a:r>
                      <a:endParaRPr sz="1400" u="none" cap="none" strike="noStrike"/>
                    </a:p>
                    <a:p>
                      <a:pPr indent="0" lvl="0" marL="0" marR="0" rtl="0" algn="ctr">
                        <a:lnSpc>
                          <a:spcPct val="100000"/>
                        </a:lnSpc>
                        <a:spcBef>
                          <a:spcPts val="0"/>
                        </a:spcBef>
                        <a:spcAft>
                          <a:spcPts val="0"/>
                        </a:spcAft>
                        <a:buClr>
                          <a:srgbClr val="000000"/>
                        </a:buClr>
                        <a:buSzPts val="1400"/>
                        <a:buFont typeface="Arial"/>
                        <a:buNone/>
                      </a:pPr>
                      <a:r>
                        <a:t/>
                      </a:r>
                      <a:endParaRPr sz="1400" u="none" cap="none" strike="noStrike"/>
                    </a:p>
                  </a:txBody>
                  <a:tcPr marT="45725" marB="45725" marR="91450" marL="91450">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chemeClr val="lt1"/>
                    </a:solidFill>
                  </a:tcPr>
                </a:tc>
                <a:tc>
                  <a:txBody>
                    <a:bodyPr/>
                    <a:lstStyle/>
                    <a:p>
                      <a:pPr indent="0" lvl="0" marL="0" marR="0" rtl="0" algn="ctr">
                        <a:lnSpc>
                          <a:spcPct val="100000"/>
                        </a:lnSpc>
                        <a:spcBef>
                          <a:spcPts val="0"/>
                        </a:spcBef>
                        <a:spcAft>
                          <a:spcPts val="0"/>
                        </a:spcAft>
                        <a:buClr>
                          <a:srgbClr val="000000"/>
                        </a:buClr>
                        <a:buSzPts val="1400"/>
                        <a:buFont typeface="Arial"/>
                        <a:buNone/>
                      </a:pPr>
                      <a:r>
                        <a:rPr b="1" lang="en-GB" sz="1400" u="none" cap="none" strike="noStrike">
                          <a:solidFill>
                            <a:srgbClr val="FFC000"/>
                          </a:solidFill>
                          <a:latin typeface="Arial"/>
                          <a:ea typeface="Arial"/>
                          <a:cs typeface="Arial"/>
                          <a:sym typeface="Arial"/>
                        </a:rPr>
                        <a:t>TRANSITIONS</a:t>
                      </a:r>
                      <a:endParaRPr sz="1400" u="none" cap="none" strike="noStrike"/>
                    </a:p>
                    <a:p>
                      <a:pPr indent="0" lvl="0" marL="0" marR="0" rtl="0" algn="ctr">
                        <a:lnSpc>
                          <a:spcPct val="100000"/>
                        </a:lnSpc>
                        <a:spcBef>
                          <a:spcPts val="0"/>
                        </a:spcBef>
                        <a:spcAft>
                          <a:spcPts val="0"/>
                        </a:spcAft>
                        <a:buClr>
                          <a:srgbClr val="000000"/>
                        </a:buClr>
                        <a:buSzPts val="1400"/>
                        <a:buFont typeface="Arial"/>
                        <a:buNone/>
                      </a:pPr>
                      <a:r>
                        <a:t/>
                      </a:r>
                      <a:endParaRPr sz="1400" u="none" cap="none" strike="noStrike"/>
                    </a:p>
                    <a:p>
                      <a:pPr indent="0" lvl="0" marL="0" marR="0" rtl="0" algn="just">
                        <a:lnSpc>
                          <a:spcPct val="100000"/>
                        </a:lnSpc>
                        <a:spcBef>
                          <a:spcPts val="0"/>
                        </a:spcBef>
                        <a:spcAft>
                          <a:spcPts val="0"/>
                        </a:spcAft>
                        <a:buClr>
                          <a:srgbClr val="000000"/>
                        </a:buClr>
                        <a:buSzPts val="1800"/>
                        <a:buFont typeface="Arial"/>
                        <a:buNone/>
                      </a:pPr>
                      <a:r>
                        <a:rPr lang="en-GB" sz="1400" u="none" cap="none" strike="noStrike">
                          <a:solidFill>
                            <a:srgbClr val="000000"/>
                          </a:solidFill>
                          <a:latin typeface="Arial"/>
                          <a:ea typeface="Arial"/>
                          <a:cs typeface="Arial"/>
                          <a:sym typeface="Arial"/>
                        </a:rPr>
                        <a:t>To manage changes in life circumstances,  environment and physiological development with the use of appropriate strategies. </a:t>
                      </a:r>
                      <a:endParaRPr sz="1400" u="none" cap="none" strike="noStrike"/>
                    </a:p>
                    <a:p>
                      <a:pPr indent="0" lvl="0" marL="0" marR="0" rtl="0" algn="just">
                        <a:lnSpc>
                          <a:spcPct val="100000"/>
                        </a:lnSpc>
                        <a:spcBef>
                          <a:spcPts val="0"/>
                        </a:spcBef>
                        <a:spcAft>
                          <a:spcPts val="0"/>
                        </a:spcAft>
                        <a:buClr>
                          <a:srgbClr val="000000"/>
                        </a:buClr>
                        <a:buSzPts val="1400"/>
                        <a:buFont typeface="Arial"/>
                        <a:buNone/>
                      </a:pPr>
                      <a:r>
                        <a:t/>
                      </a:r>
                      <a:endParaRPr sz="1400" u="none" cap="none" strike="noStrike">
                        <a:solidFill>
                          <a:srgbClr val="000000"/>
                        </a:solidFill>
                        <a:latin typeface="Arial"/>
                        <a:ea typeface="Arial"/>
                        <a:cs typeface="Arial"/>
                        <a:sym typeface="Arial"/>
                      </a:endParaRPr>
                    </a:p>
                  </a:txBody>
                  <a:tcPr marT="45725" marB="45725" marR="91450" marL="91450">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chemeClr val="lt1"/>
                    </a:solidFill>
                  </a:tcPr>
                </a:tc>
                <a:tc>
                  <a:txBody>
                    <a:bodyPr/>
                    <a:lstStyle/>
                    <a:p>
                      <a:pPr indent="0" lvl="0" marL="0" marR="0" rtl="0" algn="ctr">
                        <a:lnSpc>
                          <a:spcPct val="100000"/>
                        </a:lnSpc>
                        <a:spcBef>
                          <a:spcPts val="0"/>
                        </a:spcBef>
                        <a:spcAft>
                          <a:spcPts val="0"/>
                        </a:spcAft>
                        <a:buClr>
                          <a:srgbClr val="000000"/>
                        </a:buClr>
                        <a:buSzPts val="1400"/>
                        <a:buFont typeface="Arial"/>
                        <a:buNone/>
                      </a:pPr>
                      <a:r>
                        <a:rPr b="1" lang="en-GB" sz="1400" u="none" cap="none" strike="noStrike">
                          <a:solidFill>
                            <a:srgbClr val="FF0000"/>
                          </a:solidFill>
                          <a:latin typeface="Arial"/>
                          <a:ea typeface="Arial"/>
                          <a:cs typeface="Arial"/>
                          <a:sym typeface="Arial"/>
                        </a:rPr>
                        <a:t>RELATING AND INTERACTING </a:t>
                      </a:r>
                      <a:endParaRPr sz="1400" u="none" cap="none" strike="noStrike"/>
                    </a:p>
                    <a:p>
                      <a:pPr indent="0" lvl="0" marL="0" marR="0" rtl="0" algn="ctr">
                        <a:lnSpc>
                          <a:spcPct val="100000"/>
                        </a:lnSpc>
                        <a:spcBef>
                          <a:spcPts val="0"/>
                        </a:spcBef>
                        <a:spcAft>
                          <a:spcPts val="0"/>
                        </a:spcAft>
                        <a:buClr>
                          <a:srgbClr val="000000"/>
                        </a:buClr>
                        <a:buSzPts val="1400"/>
                        <a:buFont typeface="Arial"/>
                        <a:buNone/>
                      </a:pPr>
                      <a:r>
                        <a:t/>
                      </a:r>
                      <a:endParaRPr sz="1400" u="none" cap="none" strike="noStrike"/>
                    </a:p>
                    <a:p>
                      <a:pPr indent="0" lvl="0" marL="0" marR="0" rtl="0" algn="just">
                        <a:lnSpc>
                          <a:spcPct val="100000"/>
                        </a:lnSpc>
                        <a:spcBef>
                          <a:spcPts val="0"/>
                        </a:spcBef>
                        <a:spcAft>
                          <a:spcPts val="0"/>
                        </a:spcAft>
                        <a:buClr>
                          <a:srgbClr val="000000"/>
                        </a:buClr>
                        <a:buSzPts val="1400"/>
                        <a:buFont typeface="Arial"/>
                        <a:buNone/>
                      </a:pPr>
                      <a:r>
                        <a:rPr lang="en-GB" sz="1400" u="none" cap="none" strike="noStrike">
                          <a:solidFill>
                            <a:srgbClr val="000000"/>
                          </a:solidFill>
                          <a:latin typeface="Arial"/>
                          <a:ea typeface="Arial"/>
                          <a:cs typeface="Arial"/>
                          <a:sym typeface="Arial"/>
                        </a:rPr>
                        <a:t>To form positive relationships with other students and adults.   </a:t>
                      </a:r>
                      <a:endParaRPr sz="1400" u="none" cap="none" strike="noStrike"/>
                    </a:p>
                    <a:p>
                      <a:pPr indent="0" lvl="0" marL="0" marR="0" rtl="0" algn="just">
                        <a:lnSpc>
                          <a:spcPct val="100000"/>
                        </a:lnSpc>
                        <a:spcBef>
                          <a:spcPts val="0"/>
                        </a:spcBef>
                        <a:spcAft>
                          <a:spcPts val="0"/>
                        </a:spcAft>
                        <a:buClr>
                          <a:srgbClr val="000000"/>
                        </a:buClr>
                        <a:buSzPts val="1400"/>
                        <a:buFont typeface="Arial"/>
                        <a:buNone/>
                      </a:pPr>
                      <a:r>
                        <a:t/>
                      </a:r>
                      <a:endParaRPr sz="1400" u="none" cap="none" strike="noStrike">
                        <a:solidFill>
                          <a:srgbClr val="000000"/>
                        </a:solidFill>
                        <a:latin typeface="Arial"/>
                        <a:ea typeface="Arial"/>
                        <a:cs typeface="Arial"/>
                        <a:sym typeface="Arial"/>
                      </a:endParaRPr>
                    </a:p>
                    <a:p>
                      <a:pPr indent="0" lvl="0" marL="0" marR="0" rtl="0" algn="just">
                        <a:lnSpc>
                          <a:spcPct val="100000"/>
                        </a:lnSpc>
                        <a:spcBef>
                          <a:spcPts val="0"/>
                        </a:spcBef>
                        <a:spcAft>
                          <a:spcPts val="0"/>
                        </a:spcAft>
                        <a:buClr>
                          <a:srgbClr val="000000"/>
                        </a:buClr>
                        <a:buSzPts val="1400"/>
                        <a:buFont typeface="Arial"/>
                        <a:buNone/>
                      </a:pPr>
                      <a:r>
                        <a:rPr lang="en-GB" sz="1400" u="none" cap="none" strike="noStrike">
                          <a:solidFill>
                            <a:srgbClr val="000000"/>
                          </a:solidFill>
                          <a:latin typeface="Arial"/>
                          <a:ea typeface="Arial"/>
                          <a:cs typeface="Arial"/>
                          <a:sym typeface="Arial"/>
                        </a:rPr>
                        <a:t>To respect other’s culture, religions and gender.  </a:t>
                      </a:r>
                      <a:endParaRPr sz="1400" u="none" cap="none" strike="noStrike"/>
                    </a:p>
                    <a:p>
                      <a:pPr indent="0" lvl="0" marL="0" marR="0" rtl="0" algn="just">
                        <a:lnSpc>
                          <a:spcPct val="100000"/>
                        </a:lnSpc>
                        <a:spcBef>
                          <a:spcPts val="0"/>
                        </a:spcBef>
                        <a:spcAft>
                          <a:spcPts val="0"/>
                        </a:spcAft>
                        <a:buClr>
                          <a:srgbClr val="000000"/>
                        </a:buClr>
                        <a:buSzPts val="1400"/>
                        <a:buFont typeface="Arial"/>
                        <a:buNone/>
                      </a:pPr>
                      <a:r>
                        <a:t/>
                      </a:r>
                      <a:endParaRPr sz="1400" u="none" cap="none" strike="noStrike">
                        <a:solidFill>
                          <a:srgbClr val="000000"/>
                        </a:solidFill>
                        <a:latin typeface="Arial"/>
                        <a:ea typeface="Arial"/>
                        <a:cs typeface="Arial"/>
                        <a:sym typeface="Arial"/>
                      </a:endParaRPr>
                    </a:p>
                    <a:p>
                      <a:pPr indent="0" lvl="0" marL="0" marR="0" rtl="0" algn="just">
                        <a:lnSpc>
                          <a:spcPct val="100000"/>
                        </a:lnSpc>
                        <a:spcBef>
                          <a:spcPts val="0"/>
                        </a:spcBef>
                        <a:spcAft>
                          <a:spcPts val="0"/>
                        </a:spcAft>
                        <a:buClr>
                          <a:srgbClr val="000000"/>
                        </a:buClr>
                        <a:buSzPts val="1400"/>
                        <a:buFont typeface="Arial"/>
                        <a:buNone/>
                      </a:pPr>
                      <a:r>
                        <a:rPr lang="en-GB" sz="1400" u="none" cap="none" strike="noStrike">
                          <a:solidFill>
                            <a:srgbClr val="000000"/>
                          </a:solidFill>
                          <a:latin typeface="Arial"/>
                          <a:ea typeface="Arial"/>
                          <a:cs typeface="Arial"/>
                          <a:sym typeface="Arial"/>
                        </a:rPr>
                        <a:t>To support the values of the school and wider community   </a:t>
                      </a:r>
                      <a:endParaRPr sz="1400" u="none" cap="none" strike="noStrike"/>
                    </a:p>
                    <a:p>
                      <a:pPr indent="0" lvl="0" marL="0" marR="0" rtl="0" algn="just">
                        <a:lnSpc>
                          <a:spcPct val="100000"/>
                        </a:lnSpc>
                        <a:spcBef>
                          <a:spcPts val="0"/>
                        </a:spcBef>
                        <a:spcAft>
                          <a:spcPts val="0"/>
                        </a:spcAft>
                        <a:buClr>
                          <a:srgbClr val="000000"/>
                        </a:buClr>
                        <a:buSzPts val="1400"/>
                        <a:buFont typeface="Arial"/>
                        <a:buNone/>
                      </a:pPr>
                      <a:r>
                        <a:t/>
                      </a:r>
                      <a:endParaRPr b="1" sz="1400" u="none" cap="none" strike="noStrike">
                        <a:solidFill>
                          <a:srgbClr val="000000"/>
                        </a:solidFill>
                        <a:latin typeface="Arial"/>
                        <a:ea typeface="Arial"/>
                        <a:cs typeface="Arial"/>
                        <a:sym typeface="Arial"/>
                      </a:endParaRPr>
                    </a:p>
                  </a:txBody>
                  <a:tcPr marT="45725" marB="45725" marR="91450" marL="91450">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chemeClr val="lt1"/>
                    </a:solidFill>
                  </a:tcPr>
                </a:tc>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7" name="Shape 187"/>
        <p:cNvGrpSpPr/>
        <p:nvPr/>
      </p:nvGrpSpPr>
      <p:grpSpPr>
        <a:xfrm>
          <a:off x="0" y="0"/>
          <a:ext cx="0" cy="0"/>
          <a:chOff x="0" y="0"/>
          <a:chExt cx="0" cy="0"/>
        </a:xfrm>
      </p:grpSpPr>
      <p:graphicFrame>
        <p:nvGraphicFramePr>
          <p:cNvPr id="188" name="Google Shape;188;p5"/>
          <p:cNvGraphicFramePr/>
          <p:nvPr/>
        </p:nvGraphicFramePr>
        <p:xfrm>
          <a:off x="73599" y="-1"/>
          <a:ext cx="3000000" cy="3000000"/>
        </p:xfrm>
        <a:graphic>
          <a:graphicData uri="http://schemas.openxmlformats.org/drawingml/2006/table">
            <a:tbl>
              <a:tblPr bandRow="1" firstRow="1">
                <a:noFill/>
                <a:tableStyleId>{422F6554-F54A-47CB-A0DE-9839623635C1}</a:tableStyleId>
              </a:tblPr>
              <a:tblGrid>
                <a:gridCol w="1240350"/>
                <a:gridCol w="3553400"/>
                <a:gridCol w="7135625"/>
              </a:tblGrid>
              <a:tr h="565750">
                <a:tc gridSpan="3">
                  <a:txBody>
                    <a:bodyPr/>
                    <a:lstStyle/>
                    <a:p>
                      <a:pPr indent="0" lvl="0" marL="0" marR="0" rtl="0" algn="ctr">
                        <a:lnSpc>
                          <a:spcPct val="100000"/>
                        </a:lnSpc>
                        <a:spcBef>
                          <a:spcPts val="0"/>
                        </a:spcBef>
                        <a:spcAft>
                          <a:spcPts val="0"/>
                        </a:spcAft>
                        <a:buClr>
                          <a:srgbClr val="000000"/>
                        </a:buClr>
                        <a:buSzPts val="1600"/>
                        <a:buFont typeface="Arial"/>
                        <a:buNone/>
                      </a:pPr>
                      <a:r>
                        <a:t/>
                      </a:r>
                      <a:endParaRPr b="1" sz="1600" u="none" cap="none" strike="noStrike">
                        <a:solidFill>
                          <a:schemeClr val="dk1"/>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600"/>
                        <a:buFont typeface="Arial"/>
                        <a:buNone/>
                      </a:pPr>
                      <a:r>
                        <a:rPr b="1" lang="en-GB" sz="1600" u="none" cap="none" strike="noStrike">
                          <a:solidFill>
                            <a:schemeClr val="dk1"/>
                          </a:solidFill>
                          <a:latin typeface="Arial"/>
                          <a:ea typeface="Arial"/>
                          <a:cs typeface="Arial"/>
                          <a:sym typeface="Arial"/>
                        </a:rPr>
                        <a:t>Implementation: Our Approach to Learning</a:t>
                      </a:r>
                      <a:endParaRPr sz="1600" u="none" cap="none" strike="noStrike">
                        <a:latin typeface="Arial"/>
                        <a:ea typeface="Arial"/>
                        <a:cs typeface="Arial"/>
                        <a:sym typeface="Arial"/>
                      </a:endParaRPr>
                    </a:p>
                  </a:txBody>
                  <a:tcPr marT="45725" marB="45725" marR="91450" marL="91450">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rgbClr val="8CB3E3"/>
                    </a:solidFill>
                  </a:tcPr>
                </a:tc>
                <a:tc hMerge="1"/>
                <a:tc hMerge="1"/>
              </a:tr>
              <a:tr h="380500">
                <a:tc gridSpan="2">
                  <a:txBody>
                    <a:bodyPr/>
                    <a:lstStyle/>
                    <a:p>
                      <a:pPr indent="0" lvl="0" marL="0" marR="0" rtl="0" algn="ctr">
                        <a:lnSpc>
                          <a:spcPct val="100000"/>
                        </a:lnSpc>
                        <a:spcBef>
                          <a:spcPts val="0"/>
                        </a:spcBef>
                        <a:spcAft>
                          <a:spcPts val="0"/>
                        </a:spcAft>
                        <a:buClr>
                          <a:srgbClr val="000000"/>
                        </a:buClr>
                        <a:buSzPts val="1600"/>
                        <a:buFont typeface="Arial"/>
                        <a:buNone/>
                      </a:pPr>
                      <a:r>
                        <a:rPr b="1" lang="en-GB" sz="1600" u="none" cap="none" strike="noStrike">
                          <a:solidFill>
                            <a:srgbClr val="000000"/>
                          </a:solidFill>
                          <a:latin typeface="Arial"/>
                          <a:ea typeface="Arial"/>
                          <a:cs typeface="Arial"/>
                          <a:sym typeface="Arial"/>
                        </a:rPr>
                        <a:t>Curriculum Learning Pathways </a:t>
                      </a:r>
                      <a:endParaRPr b="1" sz="1600" u="none" cap="none" strike="noStrike">
                        <a:latin typeface="Arial"/>
                        <a:ea typeface="Arial"/>
                        <a:cs typeface="Arial"/>
                        <a:sym typeface="Arial"/>
                      </a:endParaRPr>
                    </a:p>
                  </a:txBody>
                  <a:tcPr marT="45725" marB="45725" marR="91450" marL="91450">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rgbClr val="C5D8F1"/>
                    </a:solidFill>
                  </a:tcPr>
                </a:tc>
                <a:tc hMerge="1"/>
                <a:tc>
                  <a:txBody>
                    <a:bodyPr/>
                    <a:lstStyle/>
                    <a:p>
                      <a:pPr indent="0" lvl="0" marL="0" marR="0" rtl="0" algn="ctr">
                        <a:lnSpc>
                          <a:spcPct val="100000"/>
                        </a:lnSpc>
                        <a:spcBef>
                          <a:spcPts val="0"/>
                        </a:spcBef>
                        <a:spcAft>
                          <a:spcPts val="0"/>
                        </a:spcAft>
                        <a:buClr>
                          <a:srgbClr val="000000"/>
                        </a:buClr>
                        <a:buSzPts val="1600"/>
                        <a:buFont typeface="Arial"/>
                        <a:buNone/>
                      </a:pPr>
                      <a:r>
                        <a:rPr b="1" lang="en-GB" sz="1600" u="none" cap="none" strike="noStrike">
                          <a:solidFill>
                            <a:srgbClr val="000000"/>
                          </a:solidFill>
                          <a:latin typeface="Arial"/>
                          <a:ea typeface="Arial"/>
                          <a:cs typeface="Arial"/>
                          <a:sym typeface="Arial"/>
                        </a:rPr>
                        <a:t>Teaching and Pedagogy</a:t>
                      </a:r>
                      <a:endParaRPr b="1" sz="1600" u="none" cap="none" strike="noStrike">
                        <a:solidFill>
                          <a:srgbClr val="000000"/>
                        </a:solidFill>
                        <a:latin typeface="Arial"/>
                        <a:ea typeface="Arial"/>
                        <a:cs typeface="Arial"/>
                        <a:sym typeface="Arial"/>
                      </a:endParaRPr>
                    </a:p>
                  </a:txBody>
                  <a:tcPr marT="45725" marB="45725" marR="91450" marL="91450">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9525">
                      <a:solidFill>
                        <a:srgbClr val="000000"/>
                      </a:solidFill>
                      <a:prstDash val="solid"/>
                      <a:round/>
                      <a:headEnd len="sm" w="sm" type="none"/>
                      <a:tailEnd len="sm" w="sm" type="none"/>
                    </a:lnB>
                    <a:solidFill>
                      <a:srgbClr val="C5D8F1"/>
                    </a:solidFill>
                  </a:tcPr>
                </a:tc>
              </a:tr>
              <a:tr h="3377825">
                <a:tc gridSpan="2">
                  <a:txBody>
                    <a:bodyPr/>
                    <a:lstStyle/>
                    <a:p>
                      <a:pPr indent="-285750" lvl="0" marL="285750" marR="0" rtl="0" algn="l">
                        <a:lnSpc>
                          <a:spcPct val="150000"/>
                        </a:lnSpc>
                        <a:spcBef>
                          <a:spcPts val="0"/>
                        </a:spcBef>
                        <a:spcAft>
                          <a:spcPts val="0"/>
                        </a:spcAft>
                        <a:buClr>
                          <a:srgbClr val="000000"/>
                        </a:buClr>
                        <a:buSzPts val="1800"/>
                        <a:buFont typeface="Arial"/>
                        <a:buChar char="•"/>
                      </a:pPr>
                      <a:r>
                        <a:rPr lang="en-GB" sz="1400" u="none" cap="none" strike="noStrike">
                          <a:solidFill>
                            <a:srgbClr val="000000"/>
                          </a:solidFill>
                          <a:latin typeface="Arial"/>
                          <a:ea typeface="Arial"/>
                          <a:cs typeface="Arial"/>
                          <a:sym typeface="Arial"/>
                        </a:rPr>
                        <a:t>Curriculum is designed into 3  learning Pathways: </a:t>
                      </a:r>
                      <a:endParaRPr sz="1400" u="none" cap="none" strike="noStrike">
                        <a:solidFill>
                          <a:srgbClr val="000000"/>
                        </a:solidFill>
                        <a:latin typeface="Arial"/>
                        <a:ea typeface="Arial"/>
                        <a:cs typeface="Arial"/>
                        <a:sym typeface="Arial"/>
                      </a:endParaRPr>
                    </a:p>
                    <a:p>
                      <a:pPr indent="-342900" lvl="1" marL="914400" marR="0" rtl="0" algn="l">
                        <a:lnSpc>
                          <a:spcPct val="150000"/>
                        </a:lnSpc>
                        <a:spcBef>
                          <a:spcPts val="0"/>
                        </a:spcBef>
                        <a:spcAft>
                          <a:spcPts val="0"/>
                        </a:spcAft>
                        <a:buClr>
                          <a:srgbClr val="000000"/>
                        </a:buClr>
                        <a:buSzPts val="1800"/>
                        <a:buFont typeface="Arial"/>
                        <a:buChar char="○"/>
                      </a:pPr>
                      <a:r>
                        <a:rPr lang="en-GB" sz="1400" u="none" cap="none" strike="noStrike">
                          <a:solidFill>
                            <a:srgbClr val="000000"/>
                          </a:solidFill>
                          <a:latin typeface="Arial"/>
                          <a:ea typeface="Arial"/>
                          <a:cs typeface="Arial"/>
                          <a:sym typeface="Arial"/>
                        </a:rPr>
                        <a:t>Pathway 1: PH+ Functional Skills curriculum</a:t>
                      </a:r>
                      <a:endParaRPr sz="1400" u="none" cap="none" strike="noStrike">
                        <a:solidFill>
                          <a:srgbClr val="000000"/>
                        </a:solidFill>
                        <a:latin typeface="Arial"/>
                        <a:ea typeface="Arial"/>
                        <a:cs typeface="Arial"/>
                        <a:sym typeface="Arial"/>
                      </a:endParaRPr>
                    </a:p>
                    <a:p>
                      <a:pPr indent="-342900" lvl="1" marL="914400" marR="0" rtl="0" algn="l">
                        <a:lnSpc>
                          <a:spcPct val="150000"/>
                        </a:lnSpc>
                        <a:spcBef>
                          <a:spcPts val="0"/>
                        </a:spcBef>
                        <a:spcAft>
                          <a:spcPts val="0"/>
                        </a:spcAft>
                        <a:buClr>
                          <a:srgbClr val="000000"/>
                        </a:buClr>
                        <a:buSzPts val="1800"/>
                        <a:buFont typeface="Arial"/>
                        <a:buChar char="○"/>
                      </a:pPr>
                      <a:r>
                        <a:rPr lang="en-GB" sz="1400" u="none" cap="none" strike="noStrike">
                          <a:solidFill>
                            <a:srgbClr val="000000"/>
                          </a:solidFill>
                          <a:latin typeface="Arial"/>
                          <a:ea typeface="Arial"/>
                          <a:cs typeface="Arial"/>
                          <a:sym typeface="Arial"/>
                        </a:rPr>
                        <a:t>Pathway 2: Semi Formal curriculum </a:t>
                      </a:r>
                      <a:endParaRPr sz="1400" u="none" cap="none" strike="noStrike">
                        <a:solidFill>
                          <a:srgbClr val="000000"/>
                        </a:solidFill>
                        <a:latin typeface="Arial"/>
                        <a:ea typeface="Arial"/>
                        <a:cs typeface="Arial"/>
                        <a:sym typeface="Arial"/>
                      </a:endParaRPr>
                    </a:p>
                    <a:p>
                      <a:pPr indent="-317500" lvl="1" marL="914400" marR="0" rtl="0" algn="l">
                        <a:lnSpc>
                          <a:spcPct val="150000"/>
                        </a:lnSpc>
                        <a:spcBef>
                          <a:spcPts val="0"/>
                        </a:spcBef>
                        <a:spcAft>
                          <a:spcPts val="0"/>
                        </a:spcAft>
                        <a:buClr>
                          <a:srgbClr val="000000"/>
                        </a:buClr>
                        <a:buSzPts val="1400"/>
                        <a:buFont typeface="Arial"/>
                        <a:buChar char="○"/>
                      </a:pPr>
                      <a:r>
                        <a:rPr lang="en-GB" sz="1400" u="none" cap="none" strike="noStrike">
                          <a:solidFill>
                            <a:srgbClr val="000000"/>
                          </a:solidFill>
                          <a:latin typeface="Arial"/>
                          <a:ea typeface="Arial"/>
                          <a:cs typeface="Arial"/>
                          <a:sym typeface="Arial"/>
                        </a:rPr>
                        <a:t>Pathway 3: Formal curriculum </a:t>
                      </a:r>
                      <a:endParaRPr sz="1400" u="none" cap="none" strike="noStrike">
                        <a:solidFill>
                          <a:srgbClr val="000000"/>
                        </a:solidFill>
                        <a:latin typeface="Arial"/>
                        <a:ea typeface="Arial"/>
                        <a:cs typeface="Arial"/>
                        <a:sym typeface="Arial"/>
                      </a:endParaRPr>
                    </a:p>
                    <a:p>
                      <a:pPr indent="-285750" lvl="0" marL="285750" marR="0" rtl="0" algn="l">
                        <a:lnSpc>
                          <a:spcPct val="150000"/>
                        </a:lnSpc>
                        <a:spcBef>
                          <a:spcPts val="0"/>
                        </a:spcBef>
                        <a:spcAft>
                          <a:spcPts val="0"/>
                        </a:spcAft>
                        <a:buClr>
                          <a:srgbClr val="000000"/>
                        </a:buClr>
                        <a:buSzPts val="1800"/>
                        <a:buFont typeface="Arial"/>
                        <a:buChar char="•"/>
                      </a:pPr>
                      <a:r>
                        <a:rPr lang="en-GB" sz="1400" u="none" cap="none" strike="noStrike">
                          <a:solidFill>
                            <a:srgbClr val="000000"/>
                          </a:solidFill>
                          <a:latin typeface="Arial"/>
                          <a:ea typeface="Arial"/>
                          <a:cs typeface="Arial"/>
                          <a:sym typeface="Arial"/>
                        </a:rPr>
                        <a:t>Provide inclusive and equal opportunities for all students. </a:t>
                      </a:r>
                      <a:endParaRPr sz="1400" u="none" cap="none" strike="noStrike">
                        <a:solidFill>
                          <a:srgbClr val="000000"/>
                        </a:solidFill>
                        <a:latin typeface="Arial"/>
                        <a:ea typeface="Arial"/>
                        <a:cs typeface="Arial"/>
                        <a:sym typeface="Arial"/>
                      </a:endParaRPr>
                    </a:p>
                    <a:p>
                      <a:pPr indent="-285750" lvl="0" marL="285750" marR="0" rtl="0" algn="l">
                        <a:lnSpc>
                          <a:spcPct val="150000"/>
                        </a:lnSpc>
                        <a:spcBef>
                          <a:spcPts val="0"/>
                        </a:spcBef>
                        <a:spcAft>
                          <a:spcPts val="0"/>
                        </a:spcAft>
                        <a:buClr>
                          <a:srgbClr val="000000"/>
                        </a:buClr>
                        <a:buSzPts val="1800"/>
                        <a:buFont typeface="Arial"/>
                        <a:buChar char="•"/>
                      </a:pPr>
                      <a:r>
                        <a:rPr lang="en-GB" sz="1400" u="none" cap="none" strike="noStrike">
                          <a:solidFill>
                            <a:srgbClr val="000000"/>
                          </a:solidFill>
                          <a:latin typeface="Arial"/>
                          <a:ea typeface="Arial"/>
                          <a:cs typeface="Arial"/>
                          <a:sym typeface="Arial"/>
                        </a:rPr>
                        <a:t>Students are given the opportunity to develop to their full potential through  environments that best meet their need. </a:t>
                      </a:r>
                      <a:endParaRPr sz="1400" u="none" cap="none" strike="noStrike">
                        <a:solidFill>
                          <a:srgbClr val="000000"/>
                        </a:solidFill>
                        <a:latin typeface="Arial"/>
                        <a:ea typeface="Arial"/>
                        <a:cs typeface="Arial"/>
                        <a:sym typeface="Arial"/>
                      </a:endParaRPr>
                    </a:p>
                  </a:txBody>
                  <a:tcPr marT="45725" marB="45725" marR="91450" marL="91450">
                    <a:lnL cap="flat" cmpd="sng" w="12700">
                      <a:solidFill>
                        <a:schemeClr val="lt1"/>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chemeClr val="lt1"/>
                    </a:solidFill>
                  </a:tcPr>
                </a:tc>
                <a:tc hMerge="1"/>
                <a:tc rowSpan="2">
                  <a:txBody>
                    <a:bodyPr/>
                    <a:lstStyle/>
                    <a:p>
                      <a:pPr indent="-285750" lvl="0" marL="285750" marR="0" rtl="0" algn="just">
                        <a:lnSpc>
                          <a:spcPct val="150000"/>
                        </a:lnSpc>
                        <a:spcBef>
                          <a:spcPts val="0"/>
                        </a:spcBef>
                        <a:spcAft>
                          <a:spcPts val="0"/>
                        </a:spcAft>
                        <a:buClr>
                          <a:srgbClr val="000000"/>
                        </a:buClr>
                        <a:buSzPts val="1800"/>
                        <a:buFont typeface="Arial"/>
                        <a:buChar char="•"/>
                      </a:pPr>
                      <a:r>
                        <a:rPr b="0" lang="en-GB" sz="1400" u="none" cap="none" strike="noStrike">
                          <a:solidFill>
                            <a:srgbClr val="000000"/>
                          </a:solidFill>
                          <a:latin typeface="Arial"/>
                          <a:ea typeface="Arial"/>
                          <a:cs typeface="Arial"/>
                          <a:sym typeface="Arial"/>
                        </a:rPr>
                        <a:t>The curriculum is informed by the individual student and provides a framework that enables them to maximise their life experience. </a:t>
                      </a:r>
                      <a:endParaRPr sz="1400" u="none" cap="none" strike="noStrike"/>
                    </a:p>
                    <a:p>
                      <a:pPr indent="-285750" lvl="0" marL="285750" marR="0" rtl="0" algn="just">
                        <a:lnSpc>
                          <a:spcPct val="150000"/>
                        </a:lnSpc>
                        <a:spcBef>
                          <a:spcPts val="0"/>
                        </a:spcBef>
                        <a:spcAft>
                          <a:spcPts val="0"/>
                        </a:spcAft>
                        <a:buClr>
                          <a:srgbClr val="000000"/>
                        </a:buClr>
                        <a:buSzPts val="1800"/>
                        <a:buFont typeface="Arial"/>
                        <a:buChar char="•"/>
                      </a:pPr>
                      <a:r>
                        <a:rPr b="0" lang="en-GB" sz="1400" u="none" cap="none" strike="noStrike">
                          <a:solidFill>
                            <a:srgbClr val="000000"/>
                          </a:solidFill>
                          <a:latin typeface="Arial"/>
                          <a:ea typeface="Arial"/>
                          <a:cs typeface="Arial"/>
                          <a:sym typeface="Arial"/>
                        </a:rPr>
                        <a:t>Students do not necessary follow a typical developmental trajectory. </a:t>
                      </a:r>
                      <a:endParaRPr sz="1400" u="none" cap="none" strike="noStrike"/>
                    </a:p>
                    <a:p>
                      <a:pPr indent="-285750" lvl="0" marL="285750" marR="0" rtl="0" algn="just">
                        <a:lnSpc>
                          <a:spcPct val="150000"/>
                        </a:lnSpc>
                        <a:spcBef>
                          <a:spcPts val="0"/>
                        </a:spcBef>
                        <a:spcAft>
                          <a:spcPts val="0"/>
                        </a:spcAft>
                        <a:buSzPts val="1800"/>
                        <a:buFont typeface="Arial"/>
                        <a:buChar char="•"/>
                      </a:pPr>
                      <a:r>
                        <a:rPr b="0" lang="en-GB" sz="1400" u="none" cap="none" strike="noStrike">
                          <a:solidFill>
                            <a:srgbClr val="000000"/>
                          </a:solidFill>
                          <a:latin typeface="Arial"/>
                          <a:ea typeface="Arial"/>
                          <a:cs typeface="Arial"/>
                          <a:sym typeface="Arial"/>
                        </a:rPr>
                        <a:t>More conventional pedagogical approaches are used, as appropriate. </a:t>
                      </a:r>
                      <a:endParaRPr sz="1400" u="none" cap="none" strike="noStrike">
                        <a:solidFill>
                          <a:srgbClr val="000000"/>
                        </a:solidFill>
                      </a:endParaRPr>
                    </a:p>
                    <a:p>
                      <a:pPr indent="-285750" lvl="0" marL="285750" marR="0" rtl="0" algn="just">
                        <a:lnSpc>
                          <a:spcPct val="150000"/>
                        </a:lnSpc>
                        <a:spcBef>
                          <a:spcPts val="0"/>
                        </a:spcBef>
                        <a:spcAft>
                          <a:spcPts val="0"/>
                        </a:spcAft>
                        <a:buClr>
                          <a:srgbClr val="000000"/>
                        </a:buClr>
                        <a:buSzPts val="1800"/>
                        <a:buFont typeface="Arial"/>
                        <a:buChar char="•"/>
                      </a:pPr>
                      <a:r>
                        <a:rPr b="0" lang="en-GB" sz="1400" u="none" cap="none" strike="noStrike">
                          <a:solidFill>
                            <a:srgbClr val="000000"/>
                          </a:solidFill>
                          <a:latin typeface="Arial"/>
                          <a:ea typeface="Arial"/>
                          <a:cs typeface="Arial"/>
                          <a:sym typeface="Arial"/>
                        </a:rPr>
                        <a:t>Contextual and holistic teaching approaches are used to enable learning. </a:t>
                      </a:r>
                      <a:endParaRPr b="0" sz="1400" u="none" cap="none" strike="noStrike">
                        <a:solidFill>
                          <a:srgbClr val="000000"/>
                        </a:solidFill>
                        <a:latin typeface="Arial"/>
                        <a:ea typeface="Arial"/>
                        <a:cs typeface="Arial"/>
                        <a:sym typeface="Arial"/>
                      </a:endParaRPr>
                    </a:p>
                    <a:p>
                      <a:pPr indent="0" lvl="0" marL="0" marR="0" rtl="0" algn="just">
                        <a:lnSpc>
                          <a:spcPct val="150000"/>
                        </a:lnSpc>
                        <a:spcBef>
                          <a:spcPts val="0"/>
                        </a:spcBef>
                        <a:spcAft>
                          <a:spcPts val="0"/>
                        </a:spcAft>
                        <a:buClr>
                          <a:srgbClr val="000000"/>
                        </a:buClr>
                        <a:buSzPts val="1800"/>
                        <a:buFont typeface="Arial"/>
                        <a:buNone/>
                      </a:pPr>
                      <a:r>
                        <a:rPr b="0" lang="en-GB" sz="1400" u="none" cap="none" strike="noStrike">
                          <a:solidFill>
                            <a:srgbClr val="000000"/>
                          </a:solidFill>
                          <a:latin typeface="Arial"/>
                          <a:ea typeface="Arial"/>
                          <a:cs typeface="Arial"/>
                          <a:sym typeface="Arial"/>
                        </a:rPr>
                        <a:t>      These are supported with multi – disciplinary collaboration to meet the learning     </a:t>
                      </a:r>
                      <a:endParaRPr sz="1400" u="none" cap="none" strike="noStrike"/>
                    </a:p>
                    <a:p>
                      <a:pPr indent="0" lvl="0" marL="0" marR="0" rtl="0" algn="just">
                        <a:lnSpc>
                          <a:spcPct val="150000"/>
                        </a:lnSpc>
                        <a:spcBef>
                          <a:spcPts val="0"/>
                        </a:spcBef>
                        <a:spcAft>
                          <a:spcPts val="0"/>
                        </a:spcAft>
                        <a:buClr>
                          <a:srgbClr val="000000"/>
                        </a:buClr>
                        <a:buSzPts val="1800"/>
                        <a:buFont typeface="Arial"/>
                        <a:buNone/>
                      </a:pPr>
                      <a:r>
                        <a:rPr b="0" lang="en-GB" sz="1400" u="none" cap="none" strike="noStrike">
                          <a:solidFill>
                            <a:srgbClr val="000000"/>
                          </a:solidFill>
                          <a:latin typeface="Arial"/>
                          <a:ea typeface="Arial"/>
                          <a:cs typeface="Arial"/>
                          <a:sym typeface="Arial"/>
                        </a:rPr>
                        <a:t>      needs of individual students through:</a:t>
                      </a:r>
                      <a:endParaRPr sz="1400" u="none" cap="none" strike="noStrike"/>
                    </a:p>
                    <a:p>
                      <a:pPr indent="-285750" lvl="1" marL="742950" marR="0" rtl="0" algn="just">
                        <a:lnSpc>
                          <a:spcPct val="150000"/>
                        </a:lnSpc>
                        <a:spcBef>
                          <a:spcPts val="0"/>
                        </a:spcBef>
                        <a:spcAft>
                          <a:spcPts val="0"/>
                        </a:spcAft>
                        <a:buClr>
                          <a:srgbClr val="000000"/>
                        </a:buClr>
                        <a:buSzPts val="1800"/>
                        <a:buFont typeface="Arial"/>
                        <a:buChar char="•"/>
                      </a:pPr>
                      <a:r>
                        <a:rPr b="0" lang="en-GB" sz="1400" u="none" cap="none" strike="noStrike">
                          <a:solidFill>
                            <a:srgbClr val="000000"/>
                          </a:solidFill>
                          <a:latin typeface="Arial"/>
                          <a:ea typeface="Arial"/>
                          <a:cs typeface="Arial"/>
                          <a:sym typeface="Arial"/>
                        </a:rPr>
                        <a:t>Specialist</a:t>
                      </a:r>
                      <a:r>
                        <a:rPr lang="en-GB" sz="1400" u="none" cap="none" strike="noStrike">
                          <a:solidFill>
                            <a:srgbClr val="000000"/>
                          </a:solidFill>
                          <a:latin typeface="Arial"/>
                          <a:ea typeface="Arial"/>
                          <a:cs typeface="Arial"/>
                          <a:sym typeface="Arial"/>
                        </a:rPr>
                        <a:t>, Targeted and</a:t>
                      </a:r>
                      <a:r>
                        <a:rPr b="0" lang="en-GB" sz="1400" u="none" cap="none" strike="noStrike">
                          <a:solidFill>
                            <a:srgbClr val="000000"/>
                          </a:solidFill>
                          <a:latin typeface="Arial"/>
                          <a:ea typeface="Arial"/>
                          <a:cs typeface="Arial"/>
                          <a:sym typeface="Arial"/>
                        </a:rPr>
                        <a:t> </a:t>
                      </a:r>
                      <a:r>
                        <a:rPr lang="en-GB" sz="1400" u="none" cap="none" strike="noStrike">
                          <a:solidFill>
                            <a:srgbClr val="000000"/>
                          </a:solidFill>
                          <a:latin typeface="Arial"/>
                          <a:ea typeface="Arial"/>
                          <a:cs typeface="Arial"/>
                          <a:sym typeface="Arial"/>
                        </a:rPr>
                        <a:t>U</a:t>
                      </a:r>
                      <a:r>
                        <a:rPr b="0" lang="en-GB" sz="1400" u="none" cap="none" strike="noStrike">
                          <a:solidFill>
                            <a:srgbClr val="000000"/>
                          </a:solidFill>
                          <a:latin typeface="Arial"/>
                          <a:ea typeface="Arial"/>
                          <a:cs typeface="Arial"/>
                          <a:sym typeface="Arial"/>
                        </a:rPr>
                        <a:t>niversal  approach included – PERMA, principles of TEACCH, SPELL, Positive Behaviour Support.</a:t>
                      </a:r>
                      <a:endParaRPr sz="1400" u="none" cap="none" strike="noStrike"/>
                    </a:p>
                    <a:p>
                      <a:pPr indent="-285750" lvl="1" marL="742950" marR="0" rtl="0" algn="just">
                        <a:lnSpc>
                          <a:spcPct val="150000"/>
                        </a:lnSpc>
                        <a:spcBef>
                          <a:spcPts val="0"/>
                        </a:spcBef>
                        <a:spcAft>
                          <a:spcPts val="0"/>
                        </a:spcAft>
                        <a:buClr>
                          <a:srgbClr val="000000"/>
                        </a:buClr>
                        <a:buSzPts val="1800"/>
                        <a:buFont typeface="Arial"/>
                        <a:buChar char="•"/>
                      </a:pPr>
                      <a:r>
                        <a:rPr b="0" lang="en-GB" sz="1400" u="none" cap="none" strike="noStrike">
                          <a:solidFill>
                            <a:srgbClr val="000000"/>
                          </a:solidFill>
                          <a:latin typeface="Arial"/>
                          <a:ea typeface="Arial"/>
                          <a:cs typeface="Arial"/>
                          <a:sym typeface="Arial"/>
                        </a:rPr>
                        <a:t>Communication programs that includes  PECS, Sign along, Intensive interaction,  sensory integration circuits, Attention Autism, Read Write Inc and </a:t>
                      </a:r>
                      <a:r>
                        <a:rPr b="0" lang="en-GB" sz="1400" u="none" cap="none" strike="noStrike">
                          <a:latin typeface="Arial"/>
                          <a:ea typeface="Arial"/>
                          <a:cs typeface="Arial"/>
                          <a:sym typeface="Arial"/>
                        </a:rPr>
                        <a:t>Supporting Social, emotional and mental health is supported with the THRIVE approach permeates teaching and learning.</a:t>
                      </a:r>
                      <a:endParaRPr sz="1400" u="none" cap="none" strike="noStrike"/>
                    </a:p>
                    <a:p>
                      <a:pPr indent="-285750" lvl="1" marL="742950" marR="0" rtl="0" algn="just">
                        <a:lnSpc>
                          <a:spcPct val="150000"/>
                        </a:lnSpc>
                        <a:spcBef>
                          <a:spcPts val="0"/>
                        </a:spcBef>
                        <a:spcAft>
                          <a:spcPts val="0"/>
                        </a:spcAft>
                        <a:buClr>
                          <a:schemeClr val="dk1"/>
                        </a:buClr>
                        <a:buSzPts val="1800"/>
                        <a:buFont typeface="Arial"/>
                        <a:buChar char="•"/>
                      </a:pPr>
                      <a:r>
                        <a:rPr b="0" lang="en-GB" sz="1400" u="none" cap="none" strike="noStrike">
                          <a:latin typeface="Arial"/>
                          <a:ea typeface="Arial"/>
                          <a:cs typeface="Arial"/>
                          <a:sym typeface="Arial"/>
                        </a:rPr>
                        <a:t>Physical and sensory development programs of study such as traditional PE, which includes, Yotisim, rebound </a:t>
                      </a:r>
                      <a:r>
                        <a:rPr lang="en-GB" sz="1400" u="none" cap="none" strike="noStrike">
                          <a:latin typeface="Arial"/>
                          <a:ea typeface="Arial"/>
                          <a:cs typeface="Arial"/>
                          <a:sym typeface="Arial"/>
                        </a:rPr>
                        <a:t>therapy</a:t>
                      </a:r>
                      <a:r>
                        <a:rPr b="0" lang="en-GB" sz="1400" u="none" cap="none" strike="noStrike">
                          <a:latin typeface="Arial"/>
                          <a:ea typeface="Arial"/>
                          <a:cs typeface="Arial"/>
                          <a:sym typeface="Arial"/>
                        </a:rPr>
                        <a:t> and individual sensory programs to access learning.   </a:t>
                      </a:r>
                      <a:endParaRPr sz="1200" u="none" cap="none" strike="noStrike"/>
                    </a:p>
                  </a:txBody>
                  <a:tcPr marT="45725" marB="45725" marR="91450" marL="91450">
                    <a:lnL cap="flat" cmpd="sng" w="9525">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chemeClr val="lt1"/>
                    </a:solidFill>
                  </a:tcPr>
                </a:tc>
              </a:tr>
              <a:tr h="2417600">
                <a:tc>
                  <a:txBody>
                    <a:bodyPr/>
                    <a:lstStyle/>
                    <a:p>
                      <a:pPr indent="0" lvl="0" marL="0" marR="0" rtl="0" algn="ctr">
                        <a:lnSpc>
                          <a:spcPct val="150000"/>
                        </a:lnSpc>
                        <a:spcBef>
                          <a:spcPts val="0"/>
                        </a:spcBef>
                        <a:spcAft>
                          <a:spcPts val="0"/>
                        </a:spcAft>
                        <a:buClr>
                          <a:srgbClr val="000000"/>
                        </a:buClr>
                        <a:buSzPts val="1800"/>
                        <a:buFont typeface="Arial"/>
                        <a:buNone/>
                      </a:pPr>
                      <a:r>
                        <a:rPr lang="en-GB" sz="1400" u="none" cap="none" strike="noStrike">
                          <a:solidFill>
                            <a:srgbClr val="000000"/>
                          </a:solidFill>
                          <a:latin typeface="Arial"/>
                          <a:ea typeface="Arial"/>
                          <a:cs typeface="Arial"/>
                          <a:sym typeface="Arial"/>
                        </a:rPr>
                        <a:t>Benefits</a:t>
                      </a:r>
                      <a:endParaRPr sz="1100" u="none" cap="none" strike="noStrike"/>
                    </a:p>
                  </a:txBody>
                  <a:tcPr marT="45725" marB="45725" marR="91450" marL="91450">
                    <a:lnL cap="flat" cmpd="sng" w="12700">
                      <a:solidFill>
                        <a:schemeClr val="lt1"/>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12700">
                      <a:solidFill>
                        <a:schemeClr val="lt1"/>
                      </a:solidFill>
                      <a:prstDash val="solid"/>
                      <a:round/>
                      <a:headEnd len="sm" w="sm" type="none"/>
                      <a:tailEnd len="sm" w="sm" type="none"/>
                    </a:lnB>
                    <a:solidFill>
                      <a:schemeClr val="lt1"/>
                    </a:solidFill>
                  </a:tcPr>
                </a:tc>
                <a:tc>
                  <a:txBody>
                    <a:bodyPr/>
                    <a:lstStyle/>
                    <a:p>
                      <a:pPr indent="-285750" lvl="0" marL="285750" marR="0" rtl="0" algn="l">
                        <a:lnSpc>
                          <a:spcPct val="150000"/>
                        </a:lnSpc>
                        <a:spcBef>
                          <a:spcPts val="0"/>
                        </a:spcBef>
                        <a:spcAft>
                          <a:spcPts val="0"/>
                        </a:spcAft>
                        <a:buClr>
                          <a:srgbClr val="000000"/>
                        </a:buClr>
                        <a:buSzPts val="1600"/>
                        <a:buFont typeface="Arial"/>
                        <a:buChar char="•"/>
                      </a:pPr>
                      <a:r>
                        <a:rPr lang="en-GB" sz="1400" u="none" cap="none" strike="noStrike">
                          <a:solidFill>
                            <a:srgbClr val="000000"/>
                          </a:solidFill>
                          <a:latin typeface="Arial"/>
                          <a:ea typeface="Arial"/>
                          <a:cs typeface="Arial"/>
                          <a:sym typeface="Arial"/>
                        </a:rPr>
                        <a:t>Classrooms equipped and organised to meet specific needs/ preferred learning style.  </a:t>
                      </a:r>
                      <a:endParaRPr sz="1400" u="none" cap="none" strike="noStrike"/>
                    </a:p>
                    <a:p>
                      <a:pPr indent="-285750" lvl="0" marL="285750" marR="0" rtl="0" algn="l">
                        <a:lnSpc>
                          <a:spcPct val="150000"/>
                        </a:lnSpc>
                        <a:spcBef>
                          <a:spcPts val="0"/>
                        </a:spcBef>
                        <a:spcAft>
                          <a:spcPts val="0"/>
                        </a:spcAft>
                        <a:buClr>
                          <a:srgbClr val="000000"/>
                        </a:buClr>
                        <a:buSzPts val="1600"/>
                        <a:buFont typeface="Arial"/>
                        <a:buChar char="•"/>
                      </a:pPr>
                      <a:r>
                        <a:rPr lang="en-GB" sz="1400" u="none" cap="none" strike="noStrike">
                          <a:solidFill>
                            <a:srgbClr val="000000"/>
                          </a:solidFill>
                          <a:latin typeface="Arial"/>
                          <a:ea typeface="Arial"/>
                          <a:cs typeface="Arial"/>
                          <a:sym typeface="Arial"/>
                        </a:rPr>
                        <a:t>Greater opportunities to build key skills.</a:t>
                      </a:r>
                      <a:endParaRPr sz="1400" u="none" cap="none" strike="noStrike"/>
                    </a:p>
                    <a:p>
                      <a:pPr indent="-285750" lvl="0" marL="285750" marR="0" rtl="0" algn="l">
                        <a:lnSpc>
                          <a:spcPct val="150000"/>
                        </a:lnSpc>
                        <a:spcBef>
                          <a:spcPts val="0"/>
                        </a:spcBef>
                        <a:spcAft>
                          <a:spcPts val="0"/>
                        </a:spcAft>
                        <a:buClr>
                          <a:srgbClr val="000000"/>
                        </a:buClr>
                        <a:buSzPts val="1600"/>
                        <a:buFont typeface="Arial"/>
                        <a:buChar char="•"/>
                      </a:pPr>
                      <a:r>
                        <a:rPr lang="en-GB" sz="1400" u="none" cap="none" strike="noStrike">
                          <a:solidFill>
                            <a:srgbClr val="000000"/>
                          </a:solidFill>
                          <a:latin typeface="Arial"/>
                          <a:ea typeface="Arial"/>
                          <a:cs typeface="Arial"/>
                          <a:sym typeface="Arial"/>
                        </a:rPr>
                        <a:t>Appropriately skills staff are allocated. </a:t>
                      </a:r>
                      <a:endParaRPr sz="1400" u="none" cap="none" strike="noStrike">
                        <a:solidFill>
                          <a:srgbClr val="000000"/>
                        </a:solidFill>
                        <a:latin typeface="Arial"/>
                        <a:ea typeface="Arial"/>
                        <a:cs typeface="Arial"/>
                        <a:sym typeface="Arial"/>
                      </a:endParaRPr>
                    </a:p>
                  </a:txBody>
                  <a:tcPr marT="45725" marB="45725" marR="91450" marL="91450">
                    <a:lnL cap="flat" cmpd="sng" w="9525">
                      <a:solidFill>
                        <a:srgbClr val="000000">
                          <a:alpha val="0"/>
                        </a:srgbClr>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12700">
                      <a:solidFill>
                        <a:schemeClr val="lt1"/>
                      </a:solidFill>
                      <a:prstDash val="solid"/>
                      <a:round/>
                      <a:headEnd len="sm" w="sm" type="none"/>
                      <a:tailEnd len="sm" w="sm" type="none"/>
                    </a:lnB>
                    <a:solidFill>
                      <a:schemeClr val="lt1"/>
                    </a:solidFill>
                  </a:tcPr>
                </a:tc>
                <a:tc vMerge="1"/>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2" name="Shape 192"/>
        <p:cNvGrpSpPr/>
        <p:nvPr/>
      </p:nvGrpSpPr>
      <p:grpSpPr>
        <a:xfrm>
          <a:off x="0" y="0"/>
          <a:ext cx="0" cy="0"/>
          <a:chOff x="0" y="0"/>
          <a:chExt cx="0" cy="0"/>
        </a:xfrm>
      </p:grpSpPr>
      <p:sp>
        <p:nvSpPr>
          <p:cNvPr id="193" name="Google Shape;193;p35"/>
          <p:cNvSpPr txBox="1"/>
          <p:nvPr/>
        </p:nvSpPr>
        <p:spPr>
          <a:xfrm>
            <a:off x="689344" y="127367"/>
            <a:ext cx="10515600" cy="598706"/>
          </a:xfrm>
          <a:prstGeom prst="rect">
            <a:avLst/>
          </a:prstGeom>
          <a:solidFill>
            <a:srgbClr val="DAE5F1"/>
          </a:solidFill>
          <a:ln cap="flat" cmpd="sng" w="9525">
            <a:solidFill>
              <a:schemeClr val="dk1"/>
            </a:solidFill>
            <a:prstDash val="solid"/>
            <a:round/>
            <a:headEnd len="sm" w="sm" type="none"/>
            <a:tailEnd len="sm" w="sm" type="none"/>
          </a:ln>
        </p:spPr>
        <p:txBody>
          <a:bodyPr anchorCtr="0" anchor="t" bIns="45700" lIns="91425" spcFirstLastPara="1" rIns="91425" wrap="square" tIns="45700">
            <a:noAutofit/>
          </a:bodyPr>
          <a:lstStyle/>
          <a:p>
            <a:pPr indent="0" lvl="0" marL="0" marR="0" rtl="0" algn="ctr">
              <a:lnSpc>
                <a:spcPct val="90000"/>
              </a:lnSpc>
              <a:spcBef>
                <a:spcPts val="0"/>
              </a:spcBef>
              <a:spcAft>
                <a:spcPts val="0"/>
              </a:spcAft>
              <a:buClr>
                <a:srgbClr val="000000"/>
              </a:buClr>
              <a:buSzPts val="4400"/>
              <a:buFont typeface="Arial"/>
              <a:buNone/>
            </a:pPr>
            <a:r>
              <a:rPr b="0" i="0" lang="en-GB" sz="4400" u="none" cap="none" strike="noStrike">
                <a:solidFill>
                  <a:schemeClr val="dk1"/>
                </a:solidFill>
                <a:latin typeface="Arial"/>
                <a:ea typeface="Arial"/>
                <a:cs typeface="Arial"/>
                <a:sym typeface="Arial"/>
              </a:rPr>
              <a:t>Implementation - Structure </a:t>
            </a:r>
            <a:endParaRPr b="0" i="0" sz="1400" u="none" cap="none" strike="noStrike">
              <a:solidFill>
                <a:srgbClr val="000000"/>
              </a:solidFill>
              <a:latin typeface="Arial"/>
              <a:ea typeface="Arial"/>
              <a:cs typeface="Arial"/>
              <a:sym typeface="Arial"/>
            </a:endParaRPr>
          </a:p>
        </p:txBody>
      </p:sp>
      <p:graphicFrame>
        <p:nvGraphicFramePr>
          <p:cNvPr id="194" name="Google Shape;194;p35"/>
          <p:cNvGraphicFramePr/>
          <p:nvPr/>
        </p:nvGraphicFramePr>
        <p:xfrm>
          <a:off x="304810" y="726073"/>
          <a:ext cx="3000000" cy="3000000"/>
        </p:xfrm>
        <a:graphic>
          <a:graphicData uri="http://schemas.openxmlformats.org/drawingml/2006/table">
            <a:tbl>
              <a:tblPr bandRow="1" firstRow="1">
                <a:noFill/>
                <a:tableStyleId>{A294953C-2C67-4783-B399-13D9FEB72F4B}</a:tableStyleId>
              </a:tblPr>
              <a:tblGrid>
                <a:gridCol w="4154325"/>
                <a:gridCol w="4198775"/>
                <a:gridCol w="3534100"/>
              </a:tblGrid>
              <a:tr h="411600">
                <a:tc gridSpan="3">
                  <a:txBody>
                    <a:bodyPr/>
                    <a:lstStyle/>
                    <a:p>
                      <a:pPr indent="0" lvl="0" marL="0" marR="0" rtl="0" algn="ctr">
                        <a:lnSpc>
                          <a:spcPct val="100000"/>
                        </a:lnSpc>
                        <a:spcBef>
                          <a:spcPts val="0"/>
                        </a:spcBef>
                        <a:spcAft>
                          <a:spcPts val="0"/>
                        </a:spcAft>
                        <a:buClr>
                          <a:schemeClr val="dk1"/>
                        </a:buClr>
                        <a:buSzPts val="1400"/>
                        <a:buFont typeface="Arial"/>
                        <a:buNone/>
                      </a:pPr>
                      <a:r>
                        <a:rPr lang="en-GB" sz="1400" u="none" cap="none" strike="noStrike">
                          <a:solidFill>
                            <a:schemeClr val="dk1"/>
                          </a:solidFill>
                        </a:rPr>
                        <a:t>Learning approach / Curriculum Structure 2021-22</a:t>
                      </a:r>
                      <a:endParaRPr sz="1400" u="none" cap="none" strike="noStrike"/>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DAE5F1"/>
                    </a:solidFill>
                  </a:tcPr>
                </a:tc>
                <a:tc hMerge="1"/>
                <a:tc hMerge="1"/>
              </a:tr>
              <a:tr h="615125">
                <a:tc>
                  <a:txBody>
                    <a:bodyPr/>
                    <a:lstStyle/>
                    <a:p>
                      <a:pPr indent="0" lvl="0" marL="0" marR="0" rtl="0" algn="ctr">
                        <a:lnSpc>
                          <a:spcPct val="100000"/>
                        </a:lnSpc>
                        <a:spcBef>
                          <a:spcPts val="0"/>
                        </a:spcBef>
                        <a:spcAft>
                          <a:spcPts val="0"/>
                        </a:spcAft>
                        <a:buClr>
                          <a:srgbClr val="000000"/>
                        </a:buClr>
                        <a:buSzPts val="2000"/>
                        <a:buFont typeface="Arial"/>
                        <a:buNone/>
                      </a:pPr>
                      <a:r>
                        <a:rPr b="1" lang="en-GB" sz="2000" u="none" cap="none" strike="noStrike">
                          <a:solidFill>
                            <a:schemeClr val="dk1"/>
                          </a:solidFill>
                          <a:latin typeface="Arial"/>
                          <a:ea typeface="Arial"/>
                          <a:cs typeface="Arial"/>
                          <a:sym typeface="Arial"/>
                        </a:rPr>
                        <a:t>Pathway 1</a:t>
                      </a:r>
                      <a:endParaRPr sz="2000" u="none" cap="none" strike="noStrike"/>
                    </a:p>
                    <a:p>
                      <a:pPr indent="0" lvl="0" marL="0" marR="0" rtl="0" algn="ctr">
                        <a:lnSpc>
                          <a:spcPct val="100000"/>
                        </a:lnSpc>
                        <a:spcBef>
                          <a:spcPts val="0"/>
                        </a:spcBef>
                        <a:spcAft>
                          <a:spcPts val="0"/>
                        </a:spcAft>
                        <a:buClr>
                          <a:srgbClr val="000000"/>
                        </a:buClr>
                        <a:buSzPts val="1400"/>
                        <a:buFont typeface="Arial"/>
                        <a:buNone/>
                      </a:pPr>
                      <a:r>
                        <a:rPr b="1" lang="en-GB" sz="1400" u="none" cap="none" strike="noStrike">
                          <a:solidFill>
                            <a:schemeClr val="dk1"/>
                          </a:solidFill>
                          <a:latin typeface="Arial"/>
                          <a:ea typeface="Arial"/>
                          <a:cs typeface="Arial"/>
                          <a:sym typeface="Arial"/>
                        </a:rPr>
                        <a:t>PAF1-4</a:t>
                      </a:r>
                      <a:endParaRPr sz="1400" u="none" cap="none" strike="noStrike"/>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accent2"/>
                    </a:solidFill>
                  </a:tcPr>
                </a:tc>
                <a:tc>
                  <a:txBody>
                    <a:bodyPr/>
                    <a:lstStyle/>
                    <a:p>
                      <a:pPr indent="0" lvl="0" marL="0" marR="0" rtl="0" algn="ctr">
                        <a:lnSpc>
                          <a:spcPct val="100000"/>
                        </a:lnSpc>
                        <a:spcBef>
                          <a:spcPts val="0"/>
                        </a:spcBef>
                        <a:spcAft>
                          <a:spcPts val="0"/>
                        </a:spcAft>
                        <a:buClr>
                          <a:srgbClr val="000000"/>
                        </a:buClr>
                        <a:buSzPts val="2000"/>
                        <a:buFont typeface="Arial"/>
                        <a:buNone/>
                      </a:pPr>
                      <a:r>
                        <a:rPr b="1" lang="en-GB" sz="2000" u="none" cap="none" strike="noStrike">
                          <a:solidFill>
                            <a:schemeClr val="dk1"/>
                          </a:solidFill>
                          <a:latin typeface="Arial"/>
                          <a:ea typeface="Arial"/>
                          <a:cs typeface="Arial"/>
                          <a:sym typeface="Arial"/>
                        </a:rPr>
                        <a:t>Pathway 2</a:t>
                      </a:r>
                      <a:endParaRPr sz="2000" u="none" cap="none" strike="noStrike"/>
                    </a:p>
                    <a:p>
                      <a:pPr indent="0" lvl="0" marL="0" marR="0" rtl="0" algn="ctr">
                        <a:lnSpc>
                          <a:spcPct val="100000"/>
                        </a:lnSpc>
                        <a:spcBef>
                          <a:spcPts val="0"/>
                        </a:spcBef>
                        <a:spcAft>
                          <a:spcPts val="0"/>
                        </a:spcAft>
                        <a:buClr>
                          <a:srgbClr val="000000"/>
                        </a:buClr>
                        <a:buSzPts val="1400"/>
                        <a:buFont typeface="Arial"/>
                        <a:buNone/>
                      </a:pPr>
                      <a:r>
                        <a:rPr b="1" lang="en-GB" sz="1400" u="none" cap="none" strike="noStrike">
                          <a:solidFill>
                            <a:schemeClr val="dk1"/>
                          </a:solidFill>
                          <a:latin typeface="Arial"/>
                          <a:ea typeface="Arial"/>
                          <a:cs typeface="Arial"/>
                          <a:sym typeface="Arial"/>
                        </a:rPr>
                        <a:t>PAF 5-</a:t>
                      </a:r>
                      <a:r>
                        <a:rPr b="1" lang="en-GB" sz="1400" u="none" cap="none" strike="noStrike">
                          <a:latin typeface="Arial"/>
                          <a:ea typeface="Arial"/>
                          <a:cs typeface="Arial"/>
                          <a:sym typeface="Arial"/>
                        </a:rPr>
                        <a:t>8</a:t>
                      </a:r>
                      <a:endParaRPr b="1" sz="1400" u="none" cap="none" strike="noStrike">
                        <a:latin typeface="Arial"/>
                        <a:ea typeface="Arial"/>
                        <a:cs typeface="Arial"/>
                        <a:sym typeface="Arial"/>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E5B8B7"/>
                    </a:solidFill>
                  </a:tcPr>
                </a:tc>
                <a:tc>
                  <a:txBody>
                    <a:bodyPr/>
                    <a:lstStyle/>
                    <a:p>
                      <a:pPr indent="0" lvl="0" marL="0" marR="0" rtl="0" algn="ctr">
                        <a:lnSpc>
                          <a:spcPct val="100000"/>
                        </a:lnSpc>
                        <a:spcBef>
                          <a:spcPts val="0"/>
                        </a:spcBef>
                        <a:spcAft>
                          <a:spcPts val="0"/>
                        </a:spcAft>
                        <a:buClr>
                          <a:srgbClr val="000000"/>
                        </a:buClr>
                        <a:buSzPts val="2000"/>
                        <a:buFont typeface="Arial"/>
                        <a:buNone/>
                      </a:pPr>
                      <a:r>
                        <a:rPr b="1" lang="en-GB" sz="2000" u="none" cap="none" strike="noStrike">
                          <a:solidFill>
                            <a:schemeClr val="dk1"/>
                          </a:solidFill>
                          <a:latin typeface="Arial"/>
                          <a:ea typeface="Arial"/>
                          <a:cs typeface="Arial"/>
                          <a:sym typeface="Arial"/>
                        </a:rPr>
                        <a:t>Pathway 3</a:t>
                      </a:r>
                      <a:endParaRPr sz="2000" u="none" cap="none" strike="noStrike"/>
                    </a:p>
                    <a:p>
                      <a:pPr indent="0" lvl="0" marL="0" marR="0" rtl="0" algn="ctr">
                        <a:lnSpc>
                          <a:spcPct val="100000"/>
                        </a:lnSpc>
                        <a:spcBef>
                          <a:spcPts val="0"/>
                        </a:spcBef>
                        <a:spcAft>
                          <a:spcPts val="0"/>
                        </a:spcAft>
                        <a:buClr>
                          <a:srgbClr val="000000"/>
                        </a:buClr>
                        <a:buSzPts val="1400"/>
                        <a:buFont typeface="Arial"/>
                        <a:buNone/>
                      </a:pPr>
                      <a:r>
                        <a:rPr b="1" lang="en-GB" sz="1400" u="none" cap="none" strike="noStrike">
                          <a:solidFill>
                            <a:schemeClr val="dk1"/>
                          </a:solidFill>
                          <a:latin typeface="Arial"/>
                          <a:ea typeface="Arial"/>
                          <a:cs typeface="Arial"/>
                          <a:sym typeface="Arial"/>
                        </a:rPr>
                        <a:t>PAF </a:t>
                      </a:r>
                      <a:r>
                        <a:rPr b="1" lang="en-GB" sz="1400" u="none" cap="none" strike="noStrike">
                          <a:latin typeface="Arial"/>
                          <a:ea typeface="Arial"/>
                          <a:cs typeface="Arial"/>
                          <a:sym typeface="Arial"/>
                        </a:rPr>
                        <a:t>9</a:t>
                      </a:r>
                      <a:r>
                        <a:rPr b="1" lang="en-GB" sz="1400" u="none" cap="none" strike="noStrike">
                          <a:solidFill>
                            <a:schemeClr val="dk1"/>
                          </a:solidFill>
                          <a:latin typeface="Arial"/>
                          <a:ea typeface="Arial"/>
                          <a:cs typeface="Arial"/>
                          <a:sym typeface="Arial"/>
                        </a:rPr>
                        <a:t>+</a:t>
                      </a:r>
                      <a:endParaRPr sz="1400" u="none" cap="none" strike="noStrike"/>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2DADA"/>
                    </a:solidFill>
                  </a:tcPr>
                </a:tc>
              </a:tr>
              <a:tr h="4540175">
                <a:tc>
                  <a:txBody>
                    <a:bodyPr/>
                    <a:lstStyle/>
                    <a:p>
                      <a:pPr indent="0" lvl="0" marL="0" marR="0" rtl="0" algn="just">
                        <a:lnSpc>
                          <a:spcPct val="100000"/>
                        </a:lnSpc>
                        <a:spcBef>
                          <a:spcPts val="0"/>
                        </a:spcBef>
                        <a:spcAft>
                          <a:spcPts val="0"/>
                        </a:spcAft>
                        <a:buClr>
                          <a:schemeClr val="dk1"/>
                        </a:buClr>
                        <a:buSzPts val="1600"/>
                        <a:buFont typeface="Arial"/>
                        <a:buNone/>
                      </a:pPr>
                      <a:r>
                        <a:rPr lang="en-GB" sz="1600" u="none" cap="none" strike="noStrike">
                          <a:latin typeface="Arial"/>
                          <a:ea typeface="Arial"/>
                          <a:cs typeface="Arial"/>
                          <a:sym typeface="Arial"/>
                        </a:rPr>
                        <a:t>In Pathway 1 s</a:t>
                      </a:r>
                      <a:r>
                        <a:rPr b="0" lang="en-GB" sz="1600" u="none" cap="none" strike="noStrike">
                          <a:solidFill>
                            <a:schemeClr val="dk1"/>
                          </a:solidFill>
                          <a:latin typeface="Arial"/>
                          <a:ea typeface="Arial"/>
                          <a:cs typeface="Arial"/>
                          <a:sym typeface="Arial"/>
                        </a:rPr>
                        <a:t>tudents </a:t>
                      </a:r>
                      <a:r>
                        <a:rPr lang="en-GB" sz="1600" u="none" cap="none" strike="noStrike">
                          <a:latin typeface="Arial"/>
                          <a:ea typeface="Arial"/>
                          <a:cs typeface="Arial"/>
                          <a:sym typeface="Arial"/>
                        </a:rPr>
                        <a:t>follow the PH+</a:t>
                      </a:r>
                      <a:r>
                        <a:rPr b="0" lang="en-GB" sz="1600" u="none" cap="none" strike="noStrike">
                          <a:solidFill>
                            <a:schemeClr val="dk1"/>
                          </a:solidFill>
                          <a:latin typeface="Arial"/>
                          <a:ea typeface="Arial"/>
                          <a:cs typeface="Arial"/>
                          <a:sym typeface="Arial"/>
                        </a:rPr>
                        <a:t> Functional skills Curricul</a:t>
                      </a:r>
                      <a:r>
                        <a:rPr lang="en-GB" sz="1600" u="none" cap="none" strike="noStrike">
                          <a:latin typeface="Arial"/>
                          <a:ea typeface="Arial"/>
                          <a:cs typeface="Arial"/>
                          <a:sym typeface="Arial"/>
                        </a:rPr>
                        <a:t>um. Students in Pathway 1</a:t>
                      </a:r>
                      <a:r>
                        <a:rPr b="0" lang="en-GB" sz="1600" u="none" cap="none" strike="noStrike">
                          <a:solidFill>
                            <a:schemeClr val="dk1"/>
                          </a:solidFill>
                          <a:latin typeface="Arial"/>
                          <a:ea typeface="Arial"/>
                          <a:cs typeface="Arial"/>
                          <a:sym typeface="Arial"/>
                        </a:rPr>
                        <a:t> have complex learning needs and have a combination of  sensory processing/communication/interaction difficulties, which in some cases presents with self-injurious behaviours. It is a person-centred whole approach curriculum, designed to enable students to learn functional skills and experience a range activities through preferred learning activities, meeting students sensory needs, which will subsequently enable them to engage in learning towards independence. The Focus is on developing on the key skills of communication, cognition , independence and self care in a engaging and stimulating environments. Students will have the opportunity to pursue accreditation in ASDAN Towards Independence at KS4 and NOCN personal progress at KS5. </a:t>
                      </a:r>
                      <a:endParaRPr sz="1400" u="none" cap="none" strike="noStrike"/>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1"/>
                    </a:solidFill>
                  </a:tcPr>
                </a:tc>
                <a:tc>
                  <a:txBody>
                    <a:bodyPr/>
                    <a:lstStyle/>
                    <a:p>
                      <a:pPr indent="0" lvl="0" marL="0" marR="0" rtl="0" algn="just">
                        <a:lnSpc>
                          <a:spcPct val="100000"/>
                        </a:lnSpc>
                        <a:spcBef>
                          <a:spcPts val="0"/>
                        </a:spcBef>
                        <a:spcAft>
                          <a:spcPts val="0"/>
                        </a:spcAft>
                        <a:buClr>
                          <a:schemeClr val="dk1"/>
                        </a:buClr>
                        <a:buSzPts val="1100"/>
                        <a:buFont typeface="Arial"/>
                        <a:buNone/>
                      </a:pPr>
                      <a:r>
                        <a:rPr lang="en-GB" sz="1600" u="none" cap="none" strike="noStrike">
                          <a:latin typeface="Arial"/>
                          <a:ea typeface="Arial"/>
                          <a:cs typeface="Arial"/>
                          <a:sym typeface="Arial"/>
                        </a:rPr>
                        <a:t>Students in Pathway 2 follow  the Semi-Formal Curriculum. Students have severe learning difficulties and some have a complexity of needs and emergent communication, social and interaction skills. They have an inconsistent learning profile and learn best through a combination of experiential learning and a topic-based approach. Life skills permeate throughout the curriculum and focuses on real life experiences and application in engaging and stimulating environments.  Students have the opportunity to pursue accreditation in ASDAN Life skills challenges at KS3 (year 9) and ASDAN, Transitional challenges at KS4 and at KS5, NOCN accreditation. </a:t>
                      </a:r>
                      <a:endParaRPr sz="1400" u="none" cap="none" strike="noStrike"/>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1"/>
                    </a:solidFill>
                  </a:tcPr>
                </a:tc>
                <a:tc>
                  <a:txBody>
                    <a:bodyPr/>
                    <a:lstStyle/>
                    <a:p>
                      <a:pPr indent="0" lvl="0" marL="0" marR="0" rtl="0" algn="just">
                        <a:lnSpc>
                          <a:spcPct val="100000"/>
                        </a:lnSpc>
                        <a:spcBef>
                          <a:spcPts val="0"/>
                        </a:spcBef>
                        <a:spcAft>
                          <a:spcPts val="0"/>
                        </a:spcAft>
                        <a:buClr>
                          <a:schemeClr val="dk1"/>
                        </a:buClr>
                        <a:buSzPts val="1100"/>
                        <a:buFont typeface="Arial"/>
                        <a:buNone/>
                      </a:pPr>
                      <a:r>
                        <a:rPr lang="en-GB" sz="1600" u="none" cap="none" strike="noStrike">
                          <a:latin typeface="Arial"/>
                          <a:ea typeface="Arial"/>
                          <a:cs typeface="Arial"/>
                          <a:sym typeface="Arial"/>
                        </a:rPr>
                        <a:t>Students in Pathway 3 follow the Formal Curriculum. Students  have developing communication, social and interaction skills. They have a more consistent learning profile and are able to access the range of National Curriculum subjects for their Key Stage, for example maths and computing. It aims to develop higher order thinking skills, such as critical thinking and problem solving as well as functional skills and employability and independence skills.  Students have the opportunity to work towards nationally recognised accreditations; at KS4, ASDAN Personal Development programs and at Key stage 5, NOCN accreditation, Arts Award and OCR Entry Level courses. </a:t>
                      </a:r>
                      <a:endParaRPr sz="1400" u="none" cap="none" strike="noStrike"/>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1"/>
                    </a:solidFill>
                  </a:tcPr>
                </a:tc>
              </a:tr>
            </a:tbl>
          </a:graphicData>
        </a:graphic>
      </p:graphicFrame>
      <p:sp>
        <p:nvSpPr>
          <p:cNvPr id="195" name="Google Shape;195;p35"/>
          <p:cNvSpPr/>
          <p:nvPr/>
        </p:nvSpPr>
        <p:spPr>
          <a:xfrm>
            <a:off x="4016854" y="1359431"/>
            <a:ext cx="510300" cy="255300"/>
          </a:xfrm>
          <a:prstGeom prst="leftRightArrow">
            <a:avLst>
              <a:gd fmla="val 50000" name="adj1"/>
              <a:gd fmla="val 50000" name="adj2"/>
            </a:avLst>
          </a:prstGeom>
          <a:solidFill>
            <a:schemeClr val="dk1"/>
          </a:solidFill>
          <a:ln cap="flat" cmpd="sng" w="25400">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Arial"/>
              <a:ea typeface="Arial"/>
              <a:cs typeface="Arial"/>
              <a:sym typeface="Arial"/>
            </a:endParaRPr>
          </a:p>
        </p:txBody>
      </p:sp>
      <p:sp>
        <p:nvSpPr>
          <p:cNvPr id="196" name="Google Shape;196;p35"/>
          <p:cNvSpPr/>
          <p:nvPr/>
        </p:nvSpPr>
        <p:spPr>
          <a:xfrm>
            <a:off x="8326974" y="1359488"/>
            <a:ext cx="510300" cy="255300"/>
          </a:xfrm>
          <a:prstGeom prst="leftRightArrow">
            <a:avLst>
              <a:gd fmla="val 50000" name="adj1"/>
              <a:gd fmla="val 50000" name="adj2"/>
            </a:avLst>
          </a:prstGeom>
          <a:solidFill>
            <a:schemeClr val="dk1"/>
          </a:solidFill>
          <a:ln cap="flat" cmpd="sng" w="25400">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Arial"/>
              <a:ea typeface="Arial"/>
              <a:cs typeface="Arial"/>
              <a:sym typeface="Arial"/>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0" name="Shape 200"/>
        <p:cNvGrpSpPr/>
        <p:nvPr/>
      </p:nvGrpSpPr>
      <p:grpSpPr>
        <a:xfrm>
          <a:off x="0" y="0"/>
          <a:ext cx="0" cy="0"/>
          <a:chOff x="0" y="0"/>
          <a:chExt cx="0" cy="0"/>
        </a:xfrm>
      </p:grpSpPr>
      <p:sp>
        <p:nvSpPr>
          <p:cNvPr id="201" name="Google Shape;201;p7"/>
          <p:cNvSpPr/>
          <p:nvPr/>
        </p:nvSpPr>
        <p:spPr>
          <a:xfrm>
            <a:off x="176550" y="1372750"/>
            <a:ext cx="5448750" cy="2116638"/>
          </a:xfrm>
          <a:prstGeom prst="flowChartProcess">
            <a:avLst/>
          </a:prstGeom>
          <a:noFill/>
          <a:ln cap="rnd" cmpd="sng" w="19050">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lnSpc>
                <a:spcPct val="90000"/>
              </a:lnSpc>
              <a:spcBef>
                <a:spcPts val="0"/>
              </a:spcBef>
              <a:spcAft>
                <a:spcPts val="0"/>
              </a:spcAft>
              <a:buClr>
                <a:srgbClr val="000000"/>
              </a:buClr>
              <a:buSzPts val="1400"/>
              <a:buFont typeface="Arial"/>
              <a:buNone/>
            </a:pPr>
            <a:r>
              <a:t/>
            </a:r>
            <a:endParaRPr b="0" i="0" sz="1400" u="none" cap="none" strike="noStrike">
              <a:solidFill>
                <a:schemeClr val="dk1"/>
              </a:solidFill>
              <a:latin typeface="Arial"/>
              <a:ea typeface="Arial"/>
              <a:cs typeface="Arial"/>
              <a:sym typeface="Arial"/>
            </a:endParaRPr>
          </a:p>
          <a:p>
            <a:pPr indent="0" lvl="0" marL="0" marR="0" rtl="0" algn="l">
              <a:lnSpc>
                <a:spcPct val="100000"/>
              </a:lnSpc>
              <a:spcBef>
                <a:spcPts val="490"/>
              </a:spcBef>
              <a:spcAft>
                <a:spcPts val="0"/>
              </a:spcAft>
              <a:buClr>
                <a:srgbClr val="000000"/>
              </a:buClr>
              <a:buSzPts val="1400"/>
              <a:buFont typeface="Arial"/>
              <a:buNone/>
            </a:pPr>
            <a:r>
              <a:rPr b="1" i="0" lang="en-GB" sz="1400" u="none" cap="none" strike="noStrike">
                <a:solidFill>
                  <a:schemeClr val="dk1"/>
                </a:solidFill>
                <a:latin typeface="Arial"/>
                <a:ea typeface="Arial"/>
                <a:cs typeface="Arial"/>
                <a:sym typeface="Arial"/>
              </a:rPr>
              <a:t>Aims</a:t>
            </a:r>
            <a:endParaRPr b="0" i="0" sz="1400" u="none" cap="none" strike="noStrike">
              <a:solidFill>
                <a:srgbClr val="000000"/>
              </a:solidFill>
              <a:latin typeface="Arial"/>
              <a:ea typeface="Arial"/>
              <a:cs typeface="Arial"/>
              <a:sym typeface="Arial"/>
            </a:endParaRPr>
          </a:p>
          <a:p>
            <a:pPr indent="-171450" lvl="0" marL="171450" marR="0" rtl="0" algn="l">
              <a:lnSpc>
                <a:spcPct val="100000"/>
              </a:lnSpc>
              <a:spcBef>
                <a:spcPts val="0"/>
              </a:spcBef>
              <a:spcAft>
                <a:spcPts val="0"/>
              </a:spcAft>
              <a:buClr>
                <a:schemeClr val="dk1"/>
              </a:buClr>
              <a:buSzPts val="1400"/>
              <a:buFont typeface="Arial"/>
              <a:buChar char="•"/>
            </a:pPr>
            <a:r>
              <a:rPr b="0" i="0" lang="en-GB" sz="1400" u="none" cap="none" strike="noStrike">
                <a:solidFill>
                  <a:schemeClr val="dk1"/>
                </a:solidFill>
                <a:latin typeface="Arial"/>
                <a:ea typeface="Arial"/>
                <a:cs typeface="Arial"/>
                <a:sym typeface="Arial"/>
              </a:rPr>
              <a:t>To develop cognition, communication, independence and self-care. </a:t>
            </a:r>
            <a:endParaRPr b="0" i="0" sz="1400" u="none" cap="none" strike="noStrike">
              <a:solidFill>
                <a:srgbClr val="000000"/>
              </a:solidFill>
              <a:latin typeface="Arial"/>
              <a:ea typeface="Arial"/>
              <a:cs typeface="Arial"/>
              <a:sym typeface="Arial"/>
            </a:endParaRPr>
          </a:p>
          <a:p>
            <a:pPr indent="-171450" lvl="0" marL="171450" marR="0" rtl="0" algn="l">
              <a:lnSpc>
                <a:spcPct val="100000"/>
              </a:lnSpc>
              <a:spcBef>
                <a:spcPts val="0"/>
              </a:spcBef>
              <a:spcAft>
                <a:spcPts val="0"/>
              </a:spcAft>
              <a:buClr>
                <a:schemeClr val="dk1"/>
              </a:buClr>
              <a:buSzPts val="1400"/>
              <a:buFont typeface="Arial"/>
              <a:buChar char="•"/>
            </a:pPr>
            <a:r>
              <a:rPr b="0" i="0" lang="en-GB" sz="1400" u="none" cap="none" strike="noStrike">
                <a:solidFill>
                  <a:schemeClr val="dk1"/>
                </a:solidFill>
                <a:latin typeface="Arial"/>
                <a:ea typeface="Arial"/>
                <a:cs typeface="Arial"/>
                <a:sym typeface="Arial"/>
              </a:rPr>
              <a:t>To increase attendance at activities and complete tasks.</a:t>
            </a:r>
            <a:endParaRPr b="0" i="0" sz="1400" u="none" cap="none" strike="noStrike">
              <a:solidFill>
                <a:srgbClr val="000000"/>
              </a:solidFill>
              <a:latin typeface="Arial"/>
              <a:ea typeface="Arial"/>
              <a:cs typeface="Arial"/>
              <a:sym typeface="Arial"/>
            </a:endParaRPr>
          </a:p>
          <a:p>
            <a:pPr indent="-171450" lvl="0" marL="171450" marR="0" rtl="0" algn="l">
              <a:lnSpc>
                <a:spcPct val="100000"/>
              </a:lnSpc>
              <a:spcBef>
                <a:spcPts val="0"/>
              </a:spcBef>
              <a:spcAft>
                <a:spcPts val="0"/>
              </a:spcAft>
              <a:buClr>
                <a:schemeClr val="dk1"/>
              </a:buClr>
              <a:buSzPts val="1400"/>
              <a:buFont typeface="Arial"/>
              <a:buChar char="•"/>
            </a:pPr>
            <a:r>
              <a:rPr b="0" i="0" lang="en-GB" sz="1400" u="none" cap="none" strike="noStrike">
                <a:solidFill>
                  <a:schemeClr val="dk1"/>
                </a:solidFill>
                <a:latin typeface="Arial"/>
                <a:ea typeface="Arial"/>
                <a:cs typeface="Arial"/>
                <a:sym typeface="Arial"/>
              </a:rPr>
              <a:t>To develop skills that will be useful in adult life,  </a:t>
            </a:r>
            <a:endParaRPr b="0" i="0" sz="1400" u="none" cap="none" strike="noStrike">
              <a:solidFill>
                <a:srgbClr val="000000"/>
              </a:solidFill>
              <a:latin typeface="Arial"/>
              <a:ea typeface="Arial"/>
              <a:cs typeface="Arial"/>
              <a:sym typeface="Arial"/>
            </a:endParaRPr>
          </a:p>
          <a:p>
            <a:pPr indent="-171450" lvl="0" marL="171450" marR="0" rtl="0" algn="l">
              <a:lnSpc>
                <a:spcPct val="100000"/>
              </a:lnSpc>
              <a:spcBef>
                <a:spcPts val="0"/>
              </a:spcBef>
              <a:spcAft>
                <a:spcPts val="0"/>
              </a:spcAft>
              <a:buClr>
                <a:schemeClr val="dk1"/>
              </a:buClr>
              <a:buSzPts val="1400"/>
              <a:buFont typeface="Arial"/>
              <a:buChar char="•"/>
            </a:pPr>
            <a:r>
              <a:rPr b="0" i="0" lang="en-GB" sz="1400" u="none" cap="none" strike="noStrike">
                <a:solidFill>
                  <a:schemeClr val="dk1"/>
                </a:solidFill>
                <a:latin typeface="Arial"/>
                <a:ea typeface="Arial"/>
                <a:cs typeface="Arial"/>
                <a:sym typeface="Arial"/>
              </a:rPr>
              <a:t>To develop learning, co-operation, social and communication skills through the presentation of and involvement in tasks that are meaningful, relevant and motivating.</a:t>
            </a:r>
            <a:endParaRPr b="0" i="0" sz="1400" u="none" cap="none" strike="noStrike">
              <a:solidFill>
                <a:srgbClr val="000000"/>
              </a:solidFill>
              <a:latin typeface="Arial"/>
              <a:ea typeface="Arial"/>
              <a:cs typeface="Arial"/>
              <a:sym typeface="Arial"/>
            </a:endParaRPr>
          </a:p>
          <a:p>
            <a:pPr indent="-171450" lvl="0" marL="171450" marR="0" rtl="0" algn="l">
              <a:lnSpc>
                <a:spcPct val="100000"/>
              </a:lnSpc>
              <a:spcBef>
                <a:spcPts val="0"/>
              </a:spcBef>
              <a:spcAft>
                <a:spcPts val="0"/>
              </a:spcAft>
              <a:buClr>
                <a:schemeClr val="dk1"/>
              </a:buClr>
              <a:buSzPts val="1400"/>
              <a:buFont typeface="Arial"/>
              <a:buChar char="•"/>
            </a:pPr>
            <a:r>
              <a:rPr b="0" i="0" lang="en-GB" sz="1400" u="none" cap="none" strike="noStrike">
                <a:solidFill>
                  <a:schemeClr val="dk1"/>
                </a:solidFill>
                <a:latin typeface="Arial"/>
                <a:ea typeface="Arial"/>
                <a:cs typeface="Arial"/>
                <a:sym typeface="Arial"/>
              </a:rPr>
              <a:t>To meet sensory needs in order to support learning.</a:t>
            </a:r>
            <a:endParaRPr b="0" i="0" sz="1400" u="none" cap="none" strike="noStrike">
              <a:solidFill>
                <a:schemeClr val="dk1"/>
              </a:solidFill>
              <a:latin typeface="Arial"/>
              <a:ea typeface="Arial"/>
              <a:cs typeface="Arial"/>
              <a:sym typeface="Arial"/>
            </a:endParaRPr>
          </a:p>
          <a:p>
            <a:pPr indent="0" lvl="0" marL="457200" marR="0" rtl="0" algn="l">
              <a:lnSpc>
                <a:spcPct val="100000"/>
              </a:lnSpc>
              <a:spcBef>
                <a:spcPts val="0"/>
              </a:spcBef>
              <a:spcAft>
                <a:spcPts val="0"/>
              </a:spcAft>
              <a:buClr>
                <a:srgbClr val="000000"/>
              </a:buClr>
              <a:buSzPts val="1400"/>
              <a:buFont typeface="Arial"/>
              <a:buNone/>
            </a:pPr>
            <a:r>
              <a:t/>
            </a:r>
            <a:endParaRPr b="0" i="0" sz="1400" u="none" cap="none" strike="noStrike">
              <a:solidFill>
                <a:schemeClr val="dk1"/>
              </a:solidFill>
              <a:latin typeface="Arial"/>
              <a:ea typeface="Arial"/>
              <a:cs typeface="Arial"/>
              <a:sym typeface="Arial"/>
            </a:endParaRPr>
          </a:p>
          <a:p>
            <a:pPr indent="0" lvl="0" marL="0" marR="0" rtl="0" algn="just">
              <a:lnSpc>
                <a:spcPct val="90000"/>
              </a:lnSpc>
              <a:spcBef>
                <a:spcPts val="0"/>
              </a:spcBef>
              <a:spcAft>
                <a:spcPts val="0"/>
              </a:spcAft>
              <a:buClr>
                <a:srgbClr val="000000"/>
              </a:buClr>
              <a:buSzPts val="1050"/>
              <a:buFont typeface="Arial"/>
              <a:buNone/>
            </a:pPr>
            <a:r>
              <a:t/>
            </a:r>
            <a:endParaRPr b="0" i="0" sz="1050" u="none" cap="none" strike="noStrike">
              <a:solidFill>
                <a:schemeClr val="dk1"/>
              </a:solidFill>
              <a:latin typeface="Trebuchet MS"/>
              <a:ea typeface="Trebuchet MS"/>
              <a:cs typeface="Trebuchet MS"/>
              <a:sym typeface="Trebuchet MS"/>
            </a:endParaRPr>
          </a:p>
        </p:txBody>
      </p:sp>
      <p:sp>
        <p:nvSpPr>
          <p:cNvPr id="202" name="Google Shape;202;p7"/>
          <p:cNvSpPr/>
          <p:nvPr/>
        </p:nvSpPr>
        <p:spPr>
          <a:xfrm>
            <a:off x="5867250" y="1236525"/>
            <a:ext cx="5681325" cy="2766975"/>
          </a:xfrm>
          <a:prstGeom prst="flowChartProcess">
            <a:avLst/>
          </a:prstGeom>
          <a:solidFill>
            <a:schemeClr val="lt1"/>
          </a:solidFill>
          <a:ln cap="rnd" cmpd="sng" w="19050">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900"/>
              <a:buFont typeface="Arial"/>
              <a:buNone/>
            </a:pPr>
            <a:r>
              <a:t/>
            </a:r>
            <a:endParaRPr b="1" i="0" sz="900" u="none" cap="none" strike="noStrike">
              <a:solidFill>
                <a:schemeClr val="dk1"/>
              </a:solidFill>
              <a:latin typeface="Trebuchet MS"/>
              <a:ea typeface="Trebuchet MS"/>
              <a:cs typeface="Trebuchet MS"/>
              <a:sym typeface="Trebuchet MS"/>
            </a:endParaRPr>
          </a:p>
          <a:p>
            <a:pPr indent="0" lvl="0" marL="0" marR="0" rtl="0" algn="ctr">
              <a:lnSpc>
                <a:spcPct val="100000"/>
              </a:lnSpc>
              <a:spcBef>
                <a:spcPts val="0"/>
              </a:spcBef>
              <a:spcAft>
                <a:spcPts val="0"/>
              </a:spcAft>
              <a:buClr>
                <a:srgbClr val="000000"/>
              </a:buClr>
              <a:buSzPts val="900"/>
              <a:buFont typeface="Arial"/>
              <a:buNone/>
            </a:pPr>
            <a:r>
              <a:t/>
            </a:r>
            <a:endParaRPr b="1" i="0" sz="900" u="none" cap="none" strike="noStrike">
              <a:solidFill>
                <a:schemeClr val="dk1"/>
              </a:solidFill>
              <a:latin typeface="Trebuchet MS"/>
              <a:ea typeface="Trebuchet MS"/>
              <a:cs typeface="Trebuchet MS"/>
              <a:sym typeface="Trebuchet MS"/>
            </a:endParaRPr>
          </a:p>
          <a:p>
            <a:pPr indent="0" lvl="0" marL="0" marR="0" rtl="0" algn="ctr">
              <a:lnSpc>
                <a:spcPct val="100000"/>
              </a:lnSpc>
              <a:spcBef>
                <a:spcPts val="0"/>
              </a:spcBef>
              <a:spcAft>
                <a:spcPts val="0"/>
              </a:spcAft>
              <a:buClr>
                <a:srgbClr val="000000"/>
              </a:buClr>
              <a:buSzPts val="900"/>
              <a:buFont typeface="Arial"/>
              <a:buNone/>
            </a:pPr>
            <a:r>
              <a:t/>
            </a:r>
            <a:endParaRPr b="1" i="0" sz="900" u="none" cap="none" strike="noStrike">
              <a:solidFill>
                <a:schemeClr val="dk1"/>
              </a:solidFill>
              <a:latin typeface="Trebuchet MS"/>
              <a:ea typeface="Trebuchet MS"/>
              <a:cs typeface="Trebuchet MS"/>
              <a:sym typeface="Trebuchet MS"/>
            </a:endParaRPr>
          </a:p>
          <a:p>
            <a:pPr indent="0" lvl="0" marL="0" marR="0" rtl="0" algn="l">
              <a:lnSpc>
                <a:spcPct val="100000"/>
              </a:lnSpc>
              <a:spcBef>
                <a:spcPts val="0"/>
              </a:spcBef>
              <a:spcAft>
                <a:spcPts val="0"/>
              </a:spcAft>
              <a:buClr>
                <a:srgbClr val="000000"/>
              </a:buClr>
              <a:buSzPts val="1400"/>
              <a:buFont typeface="Arial"/>
              <a:buNone/>
            </a:pPr>
            <a:r>
              <a:t/>
            </a:r>
            <a:endParaRPr b="1" i="0" sz="1400" u="none" cap="none" strike="noStrike">
              <a:solidFill>
                <a:schemeClr val="dk1"/>
              </a:solidFill>
              <a:latin typeface="Trebuchet MS"/>
              <a:ea typeface="Trebuchet MS"/>
              <a:cs typeface="Trebuchet MS"/>
              <a:sym typeface="Trebuchet MS"/>
            </a:endParaRPr>
          </a:p>
          <a:p>
            <a:pPr indent="0" lvl="0" marL="0" marR="0" rtl="0" algn="l">
              <a:lnSpc>
                <a:spcPct val="100000"/>
              </a:lnSpc>
              <a:spcBef>
                <a:spcPts val="0"/>
              </a:spcBef>
              <a:spcAft>
                <a:spcPts val="0"/>
              </a:spcAft>
              <a:buClr>
                <a:srgbClr val="000000"/>
              </a:buClr>
              <a:buSzPts val="1400"/>
              <a:buFont typeface="Arial"/>
              <a:buNone/>
            </a:pPr>
            <a:r>
              <a:rPr b="1" i="0" lang="en-GB" sz="1400" u="none" cap="none" strike="noStrike">
                <a:solidFill>
                  <a:schemeClr val="dk1"/>
                </a:solidFill>
                <a:latin typeface="Arial"/>
                <a:ea typeface="Arial"/>
                <a:cs typeface="Arial"/>
                <a:sym typeface="Arial"/>
              </a:rPr>
              <a:t>Approaches to Learning</a:t>
            </a:r>
            <a:endParaRPr b="0" i="0" sz="1400" u="none" cap="none" strike="noStrike">
              <a:solidFill>
                <a:srgbClr val="000000"/>
              </a:solidFill>
              <a:latin typeface="Arial"/>
              <a:ea typeface="Arial"/>
              <a:cs typeface="Arial"/>
              <a:sym typeface="Arial"/>
            </a:endParaRPr>
          </a:p>
          <a:p>
            <a:pPr indent="-171450" lvl="0" marL="171450" marR="0" rtl="0" algn="l">
              <a:lnSpc>
                <a:spcPct val="100000"/>
              </a:lnSpc>
              <a:spcBef>
                <a:spcPts val="0"/>
              </a:spcBef>
              <a:spcAft>
                <a:spcPts val="0"/>
              </a:spcAft>
              <a:buClr>
                <a:schemeClr val="dk1"/>
              </a:buClr>
              <a:buSzPts val="1400"/>
              <a:buFont typeface="Arial"/>
              <a:buChar char="•"/>
            </a:pPr>
            <a:r>
              <a:rPr b="0" i="0" lang="en-GB" sz="1400" u="none" cap="none" strike="noStrike">
                <a:solidFill>
                  <a:schemeClr val="dk1"/>
                </a:solidFill>
                <a:latin typeface="Arial"/>
                <a:ea typeface="Arial"/>
                <a:cs typeface="Arial"/>
                <a:sym typeface="Arial"/>
              </a:rPr>
              <a:t>Contextual and Multi disciplinary approach.</a:t>
            </a:r>
            <a:endParaRPr b="0" i="0" sz="1400" u="none" cap="none" strike="noStrike">
              <a:solidFill>
                <a:srgbClr val="000000"/>
              </a:solidFill>
              <a:latin typeface="Arial"/>
              <a:ea typeface="Arial"/>
              <a:cs typeface="Arial"/>
              <a:sym typeface="Arial"/>
            </a:endParaRPr>
          </a:p>
          <a:p>
            <a:pPr indent="-171450" lvl="0" marL="171450" marR="0" rtl="0" algn="l">
              <a:lnSpc>
                <a:spcPct val="100000"/>
              </a:lnSpc>
              <a:spcBef>
                <a:spcPts val="0"/>
              </a:spcBef>
              <a:spcAft>
                <a:spcPts val="0"/>
              </a:spcAft>
              <a:buClr>
                <a:schemeClr val="dk1"/>
              </a:buClr>
              <a:buSzPts val="1400"/>
              <a:buFont typeface="Arial"/>
              <a:buChar char="•"/>
            </a:pPr>
            <a:r>
              <a:rPr b="0" i="0" lang="en-GB" sz="1400" u="none" cap="none" strike="noStrike">
                <a:solidFill>
                  <a:schemeClr val="dk1"/>
                </a:solidFill>
                <a:latin typeface="Arial"/>
                <a:ea typeface="Arial"/>
                <a:cs typeface="Arial"/>
                <a:sym typeface="Arial"/>
              </a:rPr>
              <a:t>Small learning groups with a high level of support and personalised instruction. </a:t>
            </a:r>
            <a:endParaRPr b="0" i="0" sz="1400" u="none" cap="none" strike="noStrike">
              <a:solidFill>
                <a:srgbClr val="000000"/>
              </a:solidFill>
              <a:latin typeface="Arial"/>
              <a:ea typeface="Arial"/>
              <a:cs typeface="Arial"/>
              <a:sym typeface="Arial"/>
            </a:endParaRPr>
          </a:p>
          <a:p>
            <a:pPr indent="-171450" lvl="0" marL="171450" marR="0" rtl="0" algn="l">
              <a:lnSpc>
                <a:spcPct val="100000"/>
              </a:lnSpc>
              <a:spcBef>
                <a:spcPts val="0"/>
              </a:spcBef>
              <a:spcAft>
                <a:spcPts val="0"/>
              </a:spcAft>
              <a:buClr>
                <a:schemeClr val="dk1"/>
              </a:buClr>
              <a:buSzPts val="1400"/>
              <a:buFont typeface="Arial"/>
              <a:buChar char="•"/>
            </a:pPr>
            <a:r>
              <a:rPr b="0" i="0" lang="en-GB" sz="1400" u="none" cap="none" strike="noStrike">
                <a:solidFill>
                  <a:schemeClr val="dk1"/>
                </a:solidFill>
                <a:latin typeface="Arial"/>
                <a:ea typeface="Arial"/>
                <a:cs typeface="Arial"/>
                <a:sym typeface="Arial"/>
              </a:rPr>
              <a:t>Engagement through practical and interactive activities.</a:t>
            </a:r>
            <a:endParaRPr b="0" i="0" sz="1400" u="none" cap="none" strike="noStrike">
              <a:solidFill>
                <a:srgbClr val="000000"/>
              </a:solidFill>
              <a:latin typeface="Arial"/>
              <a:ea typeface="Arial"/>
              <a:cs typeface="Arial"/>
              <a:sym typeface="Arial"/>
            </a:endParaRPr>
          </a:p>
          <a:p>
            <a:pPr indent="-171450" lvl="0" marL="171450" marR="0" rtl="0" algn="l">
              <a:lnSpc>
                <a:spcPct val="100000"/>
              </a:lnSpc>
              <a:spcBef>
                <a:spcPts val="0"/>
              </a:spcBef>
              <a:spcAft>
                <a:spcPts val="0"/>
              </a:spcAft>
              <a:buClr>
                <a:schemeClr val="dk1"/>
              </a:buClr>
              <a:buSzPts val="1400"/>
              <a:buFont typeface="Arial"/>
              <a:buChar char="•"/>
            </a:pPr>
            <a:r>
              <a:rPr b="0" i="0" lang="en-GB" sz="1400" u="none" cap="none" strike="noStrike">
                <a:solidFill>
                  <a:schemeClr val="dk1"/>
                </a:solidFill>
                <a:latin typeface="Arial"/>
                <a:ea typeface="Arial"/>
                <a:cs typeface="Arial"/>
                <a:sym typeface="Arial"/>
              </a:rPr>
              <a:t>Sensory needs must be met before engaging in activities that develop functional skills. </a:t>
            </a:r>
            <a:endParaRPr b="0" i="0" sz="1400" u="none" cap="none" strike="noStrike">
              <a:solidFill>
                <a:srgbClr val="000000"/>
              </a:solidFill>
              <a:latin typeface="Arial"/>
              <a:ea typeface="Arial"/>
              <a:cs typeface="Arial"/>
              <a:sym typeface="Arial"/>
            </a:endParaRPr>
          </a:p>
          <a:p>
            <a:pPr indent="-171450" lvl="0" marL="171450" marR="0" rtl="0" algn="l">
              <a:lnSpc>
                <a:spcPct val="100000"/>
              </a:lnSpc>
              <a:spcBef>
                <a:spcPts val="0"/>
              </a:spcBef>
              <a:spcAft>
                <a:spcPts val="0"/>
              </a:spcAft>
              <a:buClr>
                <a:schemeClr val="dk1"/>
              </a:buClr>
              <a:buSzPts val="1400"/>
              <a:buFont typeface="Arial"/>
              <a:buChar char="•"/>
            </a:pPr>
            <a:r>
              <a:rPr b="0" i="0" lang="en-GB" sz="1400" u="none" cap="none" strike="noStrike">
                <a:solidFill>
                  <a:schemeClr val="dk1"/>
                </a:solidFill>
                <a:latin typeface="Arial"/>
                <a:ea typeface="Arial"/>
                <a:cs typeface="Arial"/>
                <a:sym typeface="Arial"/>
              </a:rPr>
              <a:t>Personalised and structured timetable includes preferred learning activities and sensory needs.  </a:t>
            </a:r>
            <a:endParaRPr b="0" i="0" sz="1400" u="none" cap="none" strike="noStrike">
              <a:solidFill>
                <a:srgbClr val="000000"/>
              </a:solidFill>
              <a:latin typeface="Arial"/>
              <a:ea typeface="Arial"/>
              <a:cs typeface="Arial"/>
              <a:sym typeface="Arial"/>
            </a:endParaRPr>
          </a:p>
          <a:p>
            <a:pPr indent="-171450" lvl="0" marL="171450" marR="0" rtl="0" algn="l">
              <a:lnSpc>
                <a:spcPct val="100000"/>
              </a:lnSpc>
              <a:spcBef>
                <a:spcPts val="0"/>
              </a:spcBef>
              <a:spcAft>
                <a:spcPts val="0"/>
              </a:spcAft>
              <a:buClr>
                <a:schemeClr val="dk1"/>
              </a:buClr>
              <a:buSzPts val="1400"/>
              <a:buFont typeface="Arial"/>
              <a:buChar char="•"/>
            </a:pPr>
            <a:r>
              <a:rPr b="0" i="0" lang="en-GB" sz="1400" u="none" cap="none" strike="noStrike">
                <a:solidFill>
                  <a:schemeClr val="dk1"/>
                </a:solidFill>
                <a:latin typeface="Arial"/>
                <a:ea typeface="Arial"/>
                <a:cs typeface="Arial"/>
                <a:sym typeface="Arial"/>
              </a:rPr>
              <a:t>Learning takes place in a functional setting and sometimes at individual workstations, which rotates with practical learning experiences and preferred learning activities. </a:t>
            </a:r>
            <a:endParaRPr b="0" i="0" sz="1400" u="none" cap="none" strike="noStrike">
              <a:solidFill>
                <a:schemeClr val="dk1"/>
              </a:solidFill>
              <a:latin typeface="Arial"/>
              <a:ea typeface="Arial"/>
              <a:cs typeface="Arial"/>
              <a:sym typeface="Arial"/>
            </a:endParaRPr>
          </a:p>
          <a:p>
            <a:pPr indent="-171450" lvl="0" marL="171450" marR="0" rtl="0" algn="l">
              <a:lnSpc>
                <a:spcPct val="100000"/>
              </a:lnSpc>
              <a:spcBef>
                <a:spcPts val="0"/>
              </a:spcBef>
              <a:spcAft>
                <a:spcPts val="0"/>
              </a:spcAft>
              <a:buClr>
                <a:schemeClr val="dk1"/>
              </a:buClr>
              <a:buSzPts val="1400"/>
              <a:buFont typeface="Arial"/>
              <a:buChar char="•"/>
            </a:pPr>
            <a:r>
              <a:rPr b="0" i="0" lang="en-GB" sz="1400" u="none" cap="none" strike="noStrike">
                <a:solidFill>
                  <a:schemeClr val="dk1"/>
                </a:solidFill>
                <a:latin typeface="Arial"/>
                <a:ea typeface="Arial"/>
                <a:cs typeface="Arial"/>
                <a:sym typeface="Arial"/>
              </a:rPr>
              <a:t>Total communication used to develop communication and cognitive skills.</a:t>
            </a:r>
            <a:endParaRPr b="0" i="0" sz="14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900"/>
              <a:buFont typeface="Arial"/>
              <a:buNone/>
            </a:pPr>
            <a:r>
              <a:t/>
            </a:r>
            <a:endParaRPr b="1" i="0" sz="900" u="none" cap="none" strike="noStrike">
              <a:solidFill>
                <a:schemeClr val="dk1"/>
              </a:solidFill>
              <a:latin typeface="Trebuchet MS"/>
              <a:ea typeface="Trebuchet MS"/>
              <a:cs typeface="Trebuchet MS"/>
              <a:sym typeface="Trebuchet MS"/>
            </a:endParaRPr>
          </a:p>
          <a:p>
            <a:pPr indent="0" lvl="0" marL="0" marR="0" rtl="0" algn="ctr">
              <a:lnSpc>
                <a:spcPct val="100000"/>
              </a:lnSpc>
              <a:spcBef>
                <a:spcPts val="0"/>
              </a:spcBef>
              <a:spcAft>
                <a:spcPts val="0"/>
              </a:spcAft>
              <a:buClr>
                <a:srgbClr val="000000"/>
              </a:buClr>
              <a:buSzPts val="900"/>
              <a:buFont typeface="Arial"/>
              <a:buNone/>
            </a:pPr>
            <a:r>
              <a:t/>
            </a:r>
            <a:endParaRPr b="1" i="0" sz="900" u="none" cap="none" strike="noStrike">
              <a:solidFill>
                <a:schemeClr val="dk1"/>
              </a:solidFill>
              <a:latin typeface="Trebuchet MS"/>
              <a:ea typeface="Trebuchet MS"/>
              <a:cs typeface="Trebuchet MS"/>
              <a:sym typeface="Trebuchet MS"/>
            </a:endParaRPr>
          </a:p>
          <a:p>
            <a:pPr indent="0" lvl="0" marL="0" marR="0" rtl="0" algn="ctr">
              <a:lnSpc>
                <a:spcPct val="100000"/>
              </a:lnSpc>
              <a:spcBef>
                <a:spcPts val="0"/>
              </a:spcBef>
              <a:spcAft>
                <a:spcPts val="0"/>
              </a:spcAft>
              <a:buClr>
                <a:srgbClr val="000000"/>
              </a:buClr>
              <a:buSzPts val="900"/>
              <a:buFont typeface="Arial"/>
              <a:buNone/>
            </a:pPr>
            <a:r>
              <a:t/>
            </a:r>
            <a:endParaRPr b="1" i="0" sz="900" u="none" cap="none" strike="noStrike">
              <a:solidFill>
                <a:schemeClr val="dk1"/>
              </a:solidFill>
              <a:latin typeface="Trebuchet MS"/>
              <a:ea typeface="Trebuchet MS"/>
              <a:cs typeface="Trebuchet MS"/>
              <a:sym typeface="Trebuchet MS"/>
            </a:endParaRPr>
          </a:p>
          <a:p>
            <a:pPr indent="0" lvl="0" marL="0" marR="0" rtl="0" algn="ctr">
              <a:lnSpc>
                <a:spcPct val="100000"/>
              </a:lnSpc>
              <a:spcBef>
                <a:spcPts val="0"/>
              </a:spcBef>
              <a:spcAft>
                <a:spcPts val="0"/>
              </a:spcAft>
              <a:buClr>
                <a:srgbClr val="000000"/>
              </a:buClr>
              <a:buSzPts val="900"/>
              <a:buFont typeface="Arial"/>
              <a:buNone/>
            </a:pPr>
            <a:r>
              <a:t/>
            </a:r>
            <a:endParaRPr b="1" i="0" sz="900" u="none" cap="none" strike="noStrike">
              <a:solidFill>
                <a:schemeClr val="dk1"/>
              </a:solidFill>
              <a:latin typeface="Trebuchet MS"/>
              <a:ea typeface="Trebuchet MS"/>
              <a:cs typeface="Trebuchet MS"/>
              <a:sym typeface="Trebuchet MS"/>
            </a:endParaRPr>
          </a:p>
          <a:p>
            <a:pPr indent="0" lvl="0" marL="0" marR="0" rtl="0" algn="l">
              <a:lnSpc>
                <a:spcPct val="100000"/>
              </a:lnSpc>
              <a:spcBef>
                <a:spcPts val="0"/>
              </a:spcBef>
              <a:spcAft>
                <a:spcPts val="0"/>
              </a:spcAft>
              <a:buClr>
                <a:srgbClr val="000000"/>
              </a:buClr>
              <a:buSzPts val="900"/>
              <a:buFont typeface="Arial"/>
              <a:buNone/>
            </a:pPr>
            <a:r>
              <a:t/>
            </a:r>
            <a:endParaRPr b="1" i="0" sz="900" u="none" cap="none" strike="noStrike">
              <a:solidFill>
                <a:schemeClr val="dk1"/>
              </a:solidFill>
              <a:latin typeface="Trebuchet MS"/>
              <a:ea typeface="Trebuchet MS"/>
              <a:cs typeface="Trebuchet MS"/>
              <a:sym typeface="Trebuchet MS"/>
            </a:endParaRPr>
          </a:p>
        </p:txBody>
      </p:sp>
      <p:sp>
        <p:nvSpPr>
          <p:cNvPr id="203" name="Google Shape;203;p7"/>
          <p:cNvSpPr/>
          <p:nvPr/>
        </p:nvSpPr>
        <p:spPr>
          <a:xfrm>
            <a:off x="5867250" y="4126139"/>
            <a:ext cx="5681325" cy="963875"/>
          </a:xfrm>
          <a:prstGeom prst="flowChartProcess">
            <a:avLst/>
          </a:prstGeom>
          <a:solidFill>
            <a:schemeClr val="lt1"/>
          </a:solidFill>
          <a:ln cap="rnd" cmpd="sng" w="19050">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400"/>
              <a:buFont typeface="Arial"/>
              <a:buNone/>
            </a:pPr>
            <a:r>
              <a:rPr b="0" i="0" lang="en-GB" sz="1400" u="none" cap="none" strike="noStrike">
                <a:solidFill>
                  <a:schemeClr val="dk1"/>
                </a:solidFill>
                <a:latin typeface="Arial"/>
                <a:ea typeface="Arial"/>
                <a:cs typeface="Arial"/>
                <a:sym typeface="Arial"/>
              </a:rPr>
              <a:t>Accreditation:</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rPr b="0" i="0" lang="en-GB" sz="1400" u="none" cap="none" strike="noStrike">
                <a:solidFill>
                  <a:schemeClr val="dk1"/>
                </a:solidFill>
                <a:latin typeface="Arial"/>
                <a:ea typeface="Arial"/>
                <a:cs typeface="Arial"/>
                <a:sym typeface="Arial"/>
              </a:rPr>
              <a:t>Year 11 complete ASDAN Towards independence –  Starting out and Sensory communication. </a:t>
            </a:r>
            <a:endParaRPr b="0" i="0" sz="14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rPr b="0" i="0" lang="en-GB" sz="1400" u="none" cap="none" strike="noStrike">
                <a:solidFill>
                  <a:schemeClr val="dk1"/>
                </a:solidFill>
                <a:latin typeface="Arial"/>
                <a:ea typeface="Arial"/>
                <a:cs typeface="Arial"/>
                <a:sym typeface="Arial"/>
              </a:rPr>
              <a:t>KS5- NOCN - personal progress modules.</a:t>
            </a:r>
            <a:endParaRPr b="0" i="0" sz="1400" u="none" cap="none" strike="noStrike">
              <a:solidFill>
                <a:schemeClr val="dk1"/>
              </a:solidFill>
              <a:latin typeface="Arial"/>
              <a:ea typeface="Arial"/>
              <a:cs typeface="Arial"/>
              <a:sym typeface="Arial"/>
            </a:endParaRPr>
          </a:p>
        </p:txBody>
      </p:sp>
      <p:sp>
        <p:nvSpPr>
          <p:cNvPr id="204" name="Google Shape;204;p7"/>
          <p:cNvSpPr/>
          <p:nvPr/>
        </p:nvSpPr>
        <p:spPr>
          <a:xfrm>
            <a:off x="176545" y="3601929"/>
            <a:ext cx="5448762" cy="1293667"/>
          </a:xfrm>
          <a:prstGeom prst="flowChartProcess">
            <a:avLst/>
          </a:prstGeom>
          <a:noFill/>
          <a:ln cap="rnd" cmpd="sng" w="19050">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400"/>
              <a:buFont typeface="Arial"/>
              <a:buNone/>
            </a:pPr>
            <a:r>
              <a:t/>
            </a:r>
            <a:endParaRPr b="1" i="0" sz="14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rPr b="1" i="0" lang="en-GB" sz="1400" u="none" cap="none" strike="noStrike">
                <a:solidFill>
                  <a:schemeClr val="dk1"/>
                </a:solidFill>
                <a:latin typeface="Arial"/>
                <a:ea typeface="Arial"/>
                <a:cs typeface="Arial"/>
                <a:sym typeface="Arial"/>
              </a:rPr>
              <a:t>Therapeutic Provision</a:t>
            </a:r>
            <a:endParaRPr b="0" i="0" sz="1400" u="none" cap="none" strike="noStrike">
              <a:solidFill>
                <a:srgbClr val="000000"/>
              </a:solidFill>
              <a:latin typeface="Arial"/>
              <a:ea typeface="Arial"/>
              <a:cs typeface="Arial"/>
              <a:sym typeface="Arial"/>
            </a:endParaRPr>
          </a:p>
          <a:p>
            <a:pPr indent="-171450" lvl="0" marL="171450" marR="0" rtl="0" algn="l">
              <a:lnSpc>
                <a:spcPct val="100000"/>
              </a:lnSpc>
              <a:spcBef>
                <a:spcPts val="0"/>
              </a:spcBef>
              <a:spcAft>
                <a:spcPts val="0"/>
              </a:spcAft>
              <a:buClr>
                <a:schemeClr val="dk1"/>
              </a:buClr>
              <a:buSzPts val="1400"/>
              <a:buFont typeface="Arial"/>
              <a:buChar char="•"/>
            </a:pPr>
            <a:r>
              <a:rPr b="0" i="0" lang="en-GB" sz="1400" u="none" cap="none" strike="noStrike">
                <a:solidFill>
                  <a:schemeClr val="dk1"/>
                </a:solidFill>
                <a:latin typeface="Arial"/>
                <a:ea typeface="Arial"/>
                <a:cs typeface="Arial"/>
                <a:sym typeface="Arial"/>
              </a:rPr>
              <a:t>Most students have a ‘specialist’ level of therapy input from the therapy department; O.T, SaLT and Music.  </a:t>
            </a:r>
            <a:endParaRPr b="0" i="0" sz="1400" u="none" cap="none" strike="noStrike">
              <a:solidFill>
                <a:srgbClr val="000000"/>
              </a:solidFill>
              <a:latin typeface="Arial"/>
              <a:ea typeface="Arial"/>
              <a:cs typeface="Arial"/>
              <a:sym typeface="Arial"/>
            </a:endParaRPr>
          </a:p>
          <a:p>
            <a:pPr indent="-171450" lvl="0" marL="171450" marR="0" rtl="0" algn="l">
              <a:lnSpc>
                <a:spcPct val="100000"/>
              </a:lnSpc>
              <a:spcBef>
                <a:spcPts val="0"/>
              </a:spcBef>
              <a:spcAft>
                <a:spcPts val="0"/>
              </a:spcAft>
              <a:buClr>
                <a:schemeClr val="dk1"/>
              </a:buClr>
              <a:buSzPts val="1400"/>
              <a:buFont typeface="Arial"/>
              <a:buChar char="•"/>
            </a:pPr>
            <a:r>
              <a:rPr b="0" i="0" lang="en-GB" sz="1400" u="none" cap="none" strike="noStrike">
                <a:solidFill>
                  <a:schemeClr val="dk1"/>
                </a:solidFill>
                <a:latin typeface="Arial"/>
                <a:ea typeface="Arial"/>
                <a:cs typeface="Arial"/>
                <a:sym typeface="Arial"/>
              </a:rPr>
              <a:t>All students have a communication and sensory passport which outlines needs that must be met before learning can take place. </a:t>
            </a:r>
            <a:endParaRPr b="0" i="0" sz="14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Trebuchet MS"/>
              <a:ea typeface="Trebuchet MS"/>
              <a:cs typeface="Trebuchet MS"/>
              <a:sym typeface="Trebuchet MS"/>
            </a:endParaRPr>
          </a:p>
        </p:txBody>
      </p:sp>
      <p:sp>
        <p:nvSpPr>
          <p:cNvPr id="205" name="Google Shape;205;p7"/>
          <p:cNvSpPr/>
          <p:nvPr/>
        </p:nvSpPr>
        <p:spPr>
          <a:xfrm>
            <a:off x="176545" y="5212651"/>
            <a:ext cx="11451929" cy="1435799"/>
          </a:xfrm>
          <a:prstGeom prst="flowChartProcess">
            <a:avLst/>
          </a:prstGeom>
          <a:solidFill>
            <a:schemeClr val="lt1"/>
          </a:solidFill>
          <a:ln cap="rnd" cmpd="sng" w="19050">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rPr b="1" i="0" lang="en-GB" sz="1400" u="none" cap="none" strike="noStrike">
                <a:solidFill>
                  <a:schemeClr val="dk1"/>
                </a:solidFill>
                <a:latin typeface="Arial"/>
                <a:ea typeface="Arial"/>
                <a:cs typeface="Arial"/>
                <a:sym typeface="Arial"/>
              </a:rPr>
              <a:t>Assessment</a:t>
            </a:r>
            <a:endParaRPr b="1" i="0" sz="1400" u="none" cap="none" strike="noStrike">
              <a:solidFill>
                <a:srgbClr val="000000"/>
              </a:solidFill>
              <a:latin typeface="Arial"/>
              <a:ea typeface="Arial"/>
              <a:cs typeface="Arial"/>
              <a:sym typeface="Arial"/>
            </a:endParaRPr>
          </a:p>
          <a:p>
            <a:pPr indent="-273050" lvl="0" marL="285750" marR="0" rtl="0" algn="l">
              <a:lnSpc>
                <a:spcPct val="100000"/>
              </a:lnSpc>
              <a:spcBef>
                <a:spcPts val="0"/>
              </a:spcBef>
              <a:spcAft>
                <a:spcPts val="0"/>
              </a:spcAft>
              <a:buClr>
                <a:schemeClr val="dk1"/>
              </a:buClr>
              <a:buSzPts val="1200"/>
              <a:buFont typeface="Arial"/>
              <a:buChar char="•"/>
            </a:pPr>
            <a:r>
              <a:rPr b="0" i="0" lang="en-GB" sz="1400" u="none" cap="none" strike="noStrike">
                <a:solidFill>
                  <a:schemeClr val="dk1"/>
                </a:solidFill>
                <a:latin typeface="Arial"/>
                <a:ea typeface="Arial"/>
                <a:cs typeface="Arial"/>
                <a:sym typeface="Arial"/>
              </a:rPr>
              <a:t>Tracking sheets- recording outcomes for all practical activities and progress towards these outcomes</a:t>
            </a:r>
            <a:endParaRPr b="0" i="0" sz="1400" u="none" cap="none" strike="noStrike">
              <a:solidFill>
                <a:srgbClr val="000000"/>
              </a:solidFill>
              <a:latin typeface="Arial"/>
              <a:ea typeface="Arial"/>
              <a:cs typeface="Arial"/>
              <a:sym typeface="Arial"/>
            </a:endParaRPr>
          </a:p>
          <a:p>
            <a:pPr indent="-273050" lvl="0" marL="285750" marR="0" rtl="0" algn="l">
              <a:lnSpc>
                <a:spcPct val="100000"/>
              </a:lnSpc>
              <a:spcBef>
                <a:spcPts val="0"/>
              </a:spcBef>
              <a:spcAft>
                <a:spcPts val="0"/>
              </a:spcAft>
              <a:buClr>
                <a:schemeClr val="dk1"/>
              </a:buClr>
              <a:buSzPts val="1200"/>
              <a:buFont typeface="Arial"/>
              <a:buChar char="•"/>
            </a:pPr>
            <a:r>
              <a:rPr b="0" i="0" lang="en-GB" sz="1400" u="none" cap="none" strike="noStrike">
                <a:solidFill>
                  <a:schemeClr val="dk1"/>
                </a:solidFill>
                <a:latin typeface="Arial"/>
                <a:ea typeface="Arial"/>
                <a:cs typeface="Arial"/>
                <a:sym typeface="Arial"/>
              </a:rPr>
              <a:t>Progress Towards meeting short term outcomes using Evidence for learning.</a:t>
            </a:r>
            <a:endParaRPr b="0" i="0" sz="1400" u="none" cap="none" strike="noStrike">
              <a:solidFill>
                <a:schemeClr val="dk1"/>
              </a:solidFill>
              <a:latin typeface="Arial"/>
              <a:ea typeface="Arial"/>
              <a:cs typeface="Arial"/>
              <a:sym typeface="Arial"/>
            </a:endParaRPr>
          </a:p>
          <a:p>
            <a:pPr indent="-273050" lvl="0" marL="285750" marR="0" rtl="0" algn="l">
              <a:lnSpc>
                <a:spcPct val="100000"/>
              </a:lnSpc>
              <a:spcBef>
                <a:spcPts val="0"/>
              </a:spcBef>
              <a:spcAft>
                <a:spcPts val="0"/>
              </a:spcAft>
              <a:buClr>
                <a:schemeClr val="dk1"/>
              </a:buClr>
              <a:buSzPts val="1200"/>
              <a:buFont typeface="Arial"/>
              <a:buChar char="•"/>
            </a:pPr>
            <a:r>
              <a:rPr b="0" i="0" lang="en-GB" sz="1400" u="none" cap="none" strike="noStrike">
                <a:solidFill>
                  <a:schemeClr val="dk1"/>
                </a:solidFill>
                <a:latin typeface="Arial"/>
                <a:ea typeface="Arial"/>
                <a:cs typeface="Arial"/>
                <a:sym typeface="Arial"/>
              </a:rPr>
              <a:t>Engagement profiles-- which record progress in levels of engagement using the Engagement for Learning model.</a:t>
            </a:r>
            <a:endParaRPr b="0" i="0" sz="1400" u="none" cap="none" strike="noStrike">
              <a:solidFill>
                <a:schemeClr val="dk1"/>
              </a:solidFill>
              <a:latin typeface="Arial"/>
              <a:ea typeface="Arial"/>
              <a:cs typeface="Arial"/>
              <a:sym typeface="Arial"/>
            </a:endParaRPr>
          </a:p>
          <a:p>
            <a:pPr indent="-285750" lvl="0" marL="285750" marR="0" rtl="0" algn="l">
              <a:lnSpc>
                <a:spcPct val="100000"/>
              </a:lnSpc>
              <a:spcBef>
                <a:spcPts val="0"/>
              </a:spcBef>
              <a:spcAft>
                <a:spcPts val="0"/>
              </a:spcAft>
              <a:buClr>
                <a:schemeClr val="dk1"/>
              </a:buClr>
              <a:buSzPts val="1400"/>
              <a:buFont typeface="Arial"/>
              <a:buChar char="•"/>
            </a:pPr>
            <a:r>
              <a:rPr b="0" i="0" lang="en-GB" sz="1400" u="none" cap="none" strike="noStrike">
                <a:solidFill>
                  <a:schemeClr val="dk1"/>
                </a:solidFill>
                <a:latin typeface="Arial"/>
                <a:ea typeface="Arial"/>
                <a:cs typeface="Arial"/>
                <a:sym typeface="Arial"/>
              </a:rPr>
              <a:t>Thrive assessment </a:t>
            </a:r>
            <a:endParaRPr b="0" i="0" sz="14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rPr b="0" i="0" lang="en-GB" sz="1400" u="none" cap="none" strike="noStrike">
                <a:solidFill>
                  <a:schemeClr val="dk1"/>
                </a:solidFill>
                <a:latin typeface="Arial"/>
                <a:ea typeface="Arial"/>
                <a:cs typeface="Arial"/>
                <a:sym typeface="Arial"/>
              </a:rPr>
              <a:t> </a:t>
            </a:r>
            <a:endParaRPr b="0" i="0" sz="1400" u="none" cap="none" strike="noStrike">
              <a:solidFill>
                <a:srgbClr val="000000"/>
              </a:solidFill>
              <a:latin typeface="Arial"/>
              <a:ea typeface="Arial"/>
              <a:cs typeface="Arial"/>
              <a:sym typeface="Arial"/>
            </a:endParaRPr>
          </a:p>
        </p:txBody>
      </p:sp>
      <p:sp>
        <p:nvSpPr>
          <p:cNvPr id="206" name="Google Shape;206;p7"/>
          <p:cNvSpPr txBox="1"/>
          <p:nvPr>
            <p:ph type="title"/>
          </p:nvPr>
        </p:nvSpPr>
        <p:spPr>
          <a:xfrm>
            <a:off x="0" y="519522"/>
            <a:ext cx="9825300" cy="717000"/>
          </a:xfrm>
          <a:prstGeom prst="rect">
            <a:avLst/>
          </a:prstGeom>
          <a:solidFill>
            <a:schemeClr val="accent2"/>
          </a:solidFill>
          <a:ln>
            <a:noFill/>
          </a:ln>
        </p:spPr>
        <p:txBody>
          <a:bodyPr anchorCtr="0" anchor="t" bIns="45700" lIns="91425" spcFirstLastPara="1" rIns="91425" wrap="square" tIns="45700">
            <a:normAutofit/>
          </a:bodyPr>
          <a:lstStyle/>
          <a:p>
            <a:pPr indent="0" lvl="0" marL="0" rtl="0" algn="ctr">
              <a:lnSpc>
                <a:spcPct val="100000"/>
              </a:lnSpc>
              <a:spcBef>
                <a:spcPts val="0"/>
              </a:spcBef>
              <a:spcAft>
                <a:spcPts val="0"/>
              </a:spcAft>
              <a:buClr>
                <a:schemeClr val="dk1"/>
              </a:buClr>
              <a:buSzPts val="3600"/>
              <a:buFont typeface="Trebuchet MS"/>
              <a:buNone/>
            </a:pPr>
            <a:r>
              <a:rPr lang="en-GB" sz="2900">
                <a:solidFill>
                  <a:schemeClr val="dk1"/>
                </a:solidFill>
                <a:latin typeface="Arial"/>
                <a:ea typeface="Arial"/>
                <a:cs typeface="Arial"/>
                <a:sym typeface="Arial"/>
              </a:rPr>
              <a:t>Pathway 1: PH+ Functional Skills Curriculum </a:t>
            </a:r>
            <a:endParaRPr sz="2900">
              <a:latin typeface="Arial"/>
              <a:ea typeface="Arial"/>
              <a:cs typeface="Arial"/>
              <a:sym typeface="Arial"/>
            </a:endParaRPr>
          </a:p>
        </p:txBody>
      </p:sp>
      <p:sp>
        <p:nvSpPr>
          <p:cNvPr id="207" name="Google Shape;207;p7"/>
          <p:cNvSpPr txBox="1"/>
          <p:nvPr/>
        </p:nvSpPr>
        <p:spPr>
          <a:xfrm>
            <a:off x="1" y="0"/>
            <a:ext cx="9825369" cy="612747"/>
          </a:xfrm>
          <a:prstGeom prst="rect">
            <a:avLst/>
          </a:prstGeom>
          <a:solidFill>
            <a:srgbClr val="DAE5F1"/>
          </a:solidFill>
          <a:ln>
            <a:noFill/>
          </a:ln>
        </p:spPr>
        <p:txBody>
          <a:bodyPr anchorCtr="0" anchor="t" bIns="45700" lIns="91425" spcFirstLastPara="1" rIns="91425" wrap="square" tIns="45700">
            <a:noAutofit/>
          </a:bodyPr>
          <a:lstStyle/>
          <a:p>
            <a:pPr indent="0" lvl="0" marL="0" marR="0" rtl="0" algn="ctr">
              <a:lnSpc>
                <a:spcPct val="90000"/>
              </a:lnSpc>
              <a:spcBef>
                <a:spcPts val="0"/>
              </a:spcBef>
              <a:spcAft>
                <a:spcPts val="0"/>
              </a:spcAft>
              <a:buClr>
                <a:schemeClr val="dk1"/>
              </a:buClr>
              <a:buSzPts val="4400"/>
              <a:buFont typeface="Trebuchet MS"/>
              <a:buNone/>
            </a:pPr>
            <a:r>
              <a:rPr b="0" i="0" lang="en-GB" sz="3200" u="none" cap="none" strike="noStrike">
                <a:solidFill>
                  <a:schemeClr val="dk1"/>
                </a:solidFill>
                <a:latin typeface="Arial"/>
                <a:ea typeface="Arial"/>
                <a:cs typeface="Arial"/>
                <a:sym typeface="Arial"/>
              </a:rPr>
              <a:t>Implementation – Organisation  </a:t>
            </a:r>
            <a:endParaRPr b="0" i="0" sz="1050" u="none" cap="none" strike="noStrike">
              <a:solidFill>
                <a:srgbClr val="000000"/>
              </a:solidFill>
              <a:latin typeface="Arial"/>
              <a:ea typeface="Arial"/>
              <a:cs typeface="Arial"/>
              <a:sym typeface="Arial"/>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1" name="Shape 211"/>
        <p:cNvGrpSpPr/>
        <p:nvPr/>
      </p:nvGrpSpPr>
      <p:grpSpPr>
        <a:xfrm>
          <a:off x="0" y="0"/>
          <a:ext cx="0" cy="0"/>
          <a:chOff x="0" y="0"/>
          <a:chExt cx="0" cy="0"/>
        </a:xfrm>
      </p:grpSpPr>
      <p:sp>
        <p:nvSpPr>
          <p:cNvPr id="212" name="Google Shape;212;p8"/>
          <p:cNvSpPr/>
          <p:nvPr/>
        </p:nvSpPr>
        <p:spPr>
          <a:xfrm>
            <a:off x="5465455" y="2876495"/>
            <a:ext cx="1051409" cy="766374"/>
          </a:xfrm>
          <a:prstGeom prst="ellipse">
            <a:avLst/>
          </a:prstGeom>
          <a:solidFill>
            <a:srgbClr val="008000"/>
          </a:solidFill>
          <a:ln cap="rnd" cmpd="sng" w="19050">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800"/>
              <a:buFont typeface="Arial"/>
              <a:buNone/>
            </a:pPr>
            <a:r>
              <a:rPr b="1" i="0" lang="en-GB" sz="800" u="none" cap="none" strike="noStrike">
                <a:solidFill>
                  <a:schemeClr val="dk1"/>
                </a:solidFill>
                <a:latin typeface="Trebuchet MS"/>
                <a:ea typeface="Trebuchet MS"/>
                <a:cs typeface="Trebuchet MS"/>
                <a:sym typeface="Trebuchet MS"/>
              </a:rPr>
              <a:t>Functional skills </a:t>
            </a:r>
            <a:endParaRPr b="0" i="0" sz="14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800"/>
              <a:buFont typeface="Arial"/>
              <a:buNone/>
            </a:pPr>
            <a:r>
              <a:rPr b="1" i="0" lang="en-GB" sz="800" u="none" cap="none" strike="noStrike">
                <a:solidFill>
                  <a:schemeClr val="dk1"/>
                </a:solidFill>
                <a:latin typeface="Trebuchet MS"/>
                <a:ea typeface="Trebuchet MS"/>
                <a:cs typeface="Trebuchet MS"/>
                <a:sym typeface="Trebuchet MS"/>
              </a:rPr>
              <a:t>Curriculum</a:t>
            </a:r>
            <a:endParaRPr b="0" i="0" sz="14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800"/>
              <a:buFont typeface="Arial"/>
              <a:buNone/>
            </a:pPr>
            <a:r>
              <a:rPr b="1" i="0" lang="en-GB" sz="800" u="none" cap="none" strike="noStrike">
                <a:solidFill>
                  <a:schemeClr val="dk1"/>
                </a:solidFill>
                <a:latin typeface="Trebuchet MS"/>
                <a:ea typeface="Trebuchet MS"/>
                <a:cs typeface="Trebuchet MS"/>
                <a:sym typeface="Trebuchet MS"/>
              </a:rPr>
              <a:t>KS3/4</a:t>
            </a:r>
            <a:endParaRPr b="0" i="0" sz="1400" u="none" cap="none" strike="noStrike">
              <a:solidFill>
                <a:srgbClr val="000000"/>
              </a:solidFill>
              <a:latin typeface="Arial"/>
              <a:ea typeface="Arial"/>
              <a:cs typeface="Arial"/>
              <a:sym typeface="Arial"/>
            </a:endParaRPr>
          </a:p>
        </p:txBody>
      </p:sp>
      <p:sp>
        <p:nvSpPr>
          <p:cNvPr id="213" name="Google Shape;213;p8"/>
          <p:cNvSpPr/>
          <p:nvPr/>
        </p:nvSpPr>
        <p:spPr>
          <a:xfrm>
            <a:off x="4545707" y="3450311"/>
            <a:ext cx="951901" cy="802511"/>
          </a:xfrm>
          <a:prstGeom prst="ellipse">
            <a:avLst/>
          </a:prstGeom>
          <a:solidFill>
            <a:srgbClr val="FFCC00"/>
          </a:solidFill>
          <a:ln cap="flat" cmpd="sng" w="9525">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800"/>
              <a:buFont typeface="Arial"/>
              <a:buNone/>
            </a:pPr>
            <a:r>
              <a:rPr b="1" i="0" lang="en-GB" sz="800" u="none" cap="none" strike="noStrike">
                <a:solidFill>
                  <a:schemeClr val="dk1"/>
                </a:solidFill>
                <a:latin typeface="Trebuchet MS"/>
                <a:ea typeface="Trebuchet MS"/>
                <a:cs typeface="Trebuchet MS"/>
                <a:sym typeface="Trebuchet MS"/>
              </a:rPr>
              <a:t>Transition </a:t>
            </a:r>
            <a:endParaRPr b="0" i="0" sz="1400" u="none" cap="none" strike="noStrike">
              <a:solidFill>
                <a:srgbClr val="000000"/>
              </a:solidFill>
              <a:latin typeface="Arial"/>
              <a:ea typeface="Arial"/>
              <a:cs typeface="Arial"/>
              <a:sym typeface="Arial"/>
            </a:endParaRPr>
          </a:p>
        </p:txBody>
      </p:sp>
      <p:sp>
        <p:nvSpPr>
          <p:cNvPr id="214" name="Google Shape;214;p8"/>
          <p:cNvSpPr/>
          <p:nvPr/>
        </p:nvSpPr>
        <p:spPr>
          <a:xfrm>
            <a:off x="6578144" y="3444072"/>
            <a:ext cx="904242" cy="827622"/>
          </a:xfrm>
          <a:prstGeom prst="ellipse">
            <a:avLst/>
          </a:prstGeom>
          <a:solidFill>
            <a:srgbClr val="FABF8E"/>
          </a:solidFill>
          <a:ln cap="flat" cmpd="sng" w="9525">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800"/>
              <a:buFont typeface="Arial"/>
              <a:buNone/>
            </a:pPr>
            <a:r>
              <a:rPr b="1" i="0" lang="en-GB" sz="800" u="none" cap="none" strike="noStrike">
                <a:solidFill>
                  <a:schemeClr val="dk1"/>
                </a:solidFill>
                <a:latin typeface="Trebuchet MS"/>
                <a:ea typeface="Trebuchet MS"/>
                <a:cs typeface="Trebuchet MS"/>
                <a:sym typeface="Trebuchet MS"/>
              </a:rPr>
              <a:t>Independence </a:t>
            </a:r>
            <a:endParaRPr b="0" i="0" sz="1400" u="none" cap="none" strike="noStrike">
              <a:solidFill>
                <a:srgbClr val="000000"/>
              </a:solidFill>
              <a:latin typeface="Arial"/>
              <a:ea typeface="Arial"/>
              <a:cs typeface="Arial"/>
              <a:sym typeface="Arial"/>
            </a:endParaRPr>
          </a:p>
        </p:txBody>
      </p:sp>
      <p:sp>
        <p:nvSpPr>
          <p:cNvPr id="215" name="Google Shape;215;p8"/>
          <p:cNvSpPr/>
          <p:nvPr/>
        </p:nvSpPr>
        <p:spPr>
          <a:xfrm>
            <a:off x="4495181" y="2373923"/>
            <a:ext cx="873156" cy="812817"/>
          </a:xfrm>
          <a:prstGeom prst="ellipse">
            <a:avLst/>
          </a:prstGeom>
          <a:solidFill>
            <a:srgbClr val="FF0000"/>
          </a:solidFill>
          <a:ln cap="flat" cmpd="sng" w="9525">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900"/>
              <a:buFont typeface="Arial"/>
              <a:buNone/>
            </a:pPr>
            <a:r>
              <a:rPr b="1" i="0" lang="en-GB" sz="900" u="none" cap="none" strike="noStrike">
                <a:solidFill>
                  <a:schemeClr val="dk1"/>
                </a:solidFill>
                <a:latin typeface="Trebuchet MS"/>
                <a:ea typeface="Trebuchet MS"/>
                <a:cs typeface="Trebuchet MS"/>
                <a:sym typeface="Trebuchet MS"/>
              </a:rPr>
              <a:t>Relating and inter-</a:t>
            </a:r>
            <a:endParaRPr b="1" i="0" sz="900" u="none" cap="none" strike="noStrike">
              <a:solidFill>
                <a:schemeClr val="dk1"/>
              </a:solidFill>
              <a:latin typeface="Trebuchet MS"/>
              <a:ea typeface="Trebuchet MS"/>
              <a:cs typeface="Trebuchet MS"/>
              <a:sym typeface="Trebuchet MS"/>
            </a:endParaRPr>
          </a:p>
          <a:p>
            <a:pPr indent="0" lvl="0" marL="0" marR="0" rtl="0" algn="ctr">
              <a:lnSpc>
                <a:spcPct val="100000"/>
              </a:lnSpc>
              <a:spcBef>
                <a:spcPts val="0"/>
              </a:spcBef>
              <a:spcAft>
                <a:spcPts val="0"/>
              </a:spcAft>
              <a:buClr>
                <a:srgbClr val="000000"/>
              </a:buClr>
              <a:buSzPts val="900"/>
              <a:buFont typeface="Arial"/>
              <a:buNone/>
            </a:pPr>
            <a:r>
              <a:rPr b="1" i="0" lang="en-GB" sz="900" u="none" cap="none" strike="noStrike">
                <a:solidFill>
                  <a:schemeClr val="dk1"/>
                </a:solidFill>
                <a:latin typeface="Trebuchet MS"/>
                <a:ea typeface="Trebuchet MS"/>
                <a:cs typeface="Trebuchet MS"/>
                <a:sym typeface="Trebuchet MS"/>
              </a:rPr>
              <a:t>acting</a:t>
            </a:r>
            <a:endParaRPr b="0" i="0" sz="1400" u="none" cap="none" strike="noStrike">
              <a:solidFill>
                <a:srgbClr val="000000"/>
              </a:solidFill>
              <a:latin typeface="Arial"/>
              <a:ea typeface="Arial"/>
              <a:cs typeface="Arial"/>
              <a:sym typeface="Arial"/>
            </a:endParaRPr>
          </a:p>
        </p:txBody>
      </p:sp>
      <p:sp>
        <p:nvSpPr>
          <p:cNvPr id="216" name="Google Shape;216;p8"/>
          <p:cNvSpPr/>
          <p:nvPr/>
        </p:nvSpPr>
        <p:spPr>
          <a:xfrm>
            <a:off x="6683515" y="2477919"/>
            <a:ext cx="873395" cy="775015"/>
          </a:xfrm>
          <a:prstGeom prst="ellipse">
            <a:avLst/>
          </a:prstGeom>
          <a:solidFill>
            <a:srgbClr val="B2A0C7"/>
          </a:solidFill>
          <a:ln cap="flat" cmpd="sng" w="9525">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800"/>
              <a:buFont typeface="Arial"/>
              <a:buNone/>
            </a:pPr>
            <a:r>
              <a:rPr b="1" i="0" lang="en-GB" sz="800" u="none" cap="none" strike="noStrike">
                <a:solidFill>
                  <a:schemeClr val="dk1"/>
                </a:solidFill>
                <a:latin typeface="Trebuchet MS"/>
                <a:ea typeface="Trebuchet MS"/>
                <a:cs typeface="Trebuchet MS"/>
                <a:sym typeface="Trebuchet MS"/>
              </a:rPr>
              <a:t>Learning and under-</a:t>
            </a:r>
            <a:endParaRPr b="1" i="0" sz="800" u="none" cap="none" strike="noStrike">
              <a:solidFill>
                <a:schemeClr val="dk1"/>
              </a:solidFill>
              <a:latin typeface="Trebuchet MS"/>
              <a:ea typeface="Trebuchet MS"/>
              <a:cs typeface="Trebuchet MS"/>
              <a:sym typeface="Trebuchet MS"/>
            </a:endParaRPr>
          </a:p>
          <a:p>
            <a:pPr indent="0" lvl="0" marL="0" marR="0" rtl="0" algn="ctr">
              <a:lnSpc>
                <a:spcPct val="100000"/>
              </a:lnSpc>
              <a:spcBef>
                <a:spcPts val="0"/>
              </a:spcBef>
              <a:spcAft>
                <a:spcPts val="0"/>
              </a:spcAft>
              <a:buClr>
                <a:srgbClr val="000000"/>
              </a:buClr>
              <a:buSzPts val="800"/>
              <a:buFont typeface="Arial"/>
              <a:buNone/>
            </a:pPr>
            <a:r>
              <a:rPr b="1" i="0" lang="en-GB" sz="800" u="none" cap="none" strike="noStrike">
                <a:solidFill>
                  <a:schemeClr val="dk1"/>
                </a:solidFill>
                <a:latin typeface="Trebuchet MS"/>
                <a:ea typeface="Trebuchet MS"/>
                <a:cs typeface="Trebuchet MS"/>
                <a:sym typeface="Trebuchet MS"/>
              </a:rPr>
              <a:t>standing </a:t>
            </a:r>
            <a:endParaRPr b="1" i="0" sz="800" u="none" cap="none" strike="noStrike">
              <a:solidFill>
                <a:schemeClr val="dk1"/>
              </a:solidFill>
              <a:latin typeface="Trebuchet MS"/>
              <a:ea typeface="Trebuchet MS"/>
              <a:cs typeface="Trebuchet MS"/>
              <a:sym typeface="Trebuchet MS"/>
            </a:endParaRPr>
          </a:p>
        </p:txBody>
      </p:sp>
      <p:sp>
        <p:nvSpPr>
          <p:cNvPr id="217" name="Google Shape;217;p8"/>
          <p:cNvSpPr/>
          <p:nvPr/>
        </p:nvSpPr>
        <p:spPr>
          <a:xfrm>
            <a:off x="5553945" y="3837817"/>
            <a:ext cx="951901" cy="849096"/>
          </a:xfrm>
          <a:prstGeom prst="ellipse">
            <a:avLst/>
          </a:prstGeom>
          <a:solidFill>
            <a:srgbClr val="93B3D7"/>
          </a:solidFill>
          <a:ln cap="flat" cmpd="sng" w="9525">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800"/>
              <a:buFont typeface="Arial"/>
              <a:buNone/>
            </a:pPr>
            <a:r>
              <a:rPr b="1" i="0" lang="en-GB" sz="800" u="none" cap="none" strike="noStrike">
                <a:solidFill>
                  <a:schemeClr val="dk1"/>
                </a:solidFill>
                <a:latin typeface="Trebuchet MS"/>
                <a:ea typeface="Trebuchet MS"/>
                <a:cs typeface="Trebuchet MS"/>
                <a:sym typeface="Trebuchet MS"/>
              </a:rPr>
              <a:t>Leisure and well being </a:t>
            </a:r>
            <a:endParaRPr b="0" i="0" sz="1400" u="none" cap="none" strike="noStrike">
              <a:solidFill>
                <a:srgbClr val="000000"/>
              </a:solidFill>
              <a:latin typeface="Arial"/>
              <a:ea typeface="Arial"/>
              <a:cs typeface="Arial"/>
              <a:sym typeface="Arial"/>
            </a:endParaRPr>
          </a:p>
        </p:txBody>
      </p:sp>
      <p:sp>
        <p:nvSpPr>
          <p:cNvPr id="218" name="Google Shape;218;p8"/>
          <p:cNvSpPr/>
          <p:nvPr/>
        </p:nvSpPr>
        <p:spPr>
          <a:xfrm>
            <a:off x="5503915" y="1808512"/>
            <a:ext cx="873311" cy="777514"/>
          </a:xfrm>
          <a:prstGeom prst="ellipse">
            <a:avLst/>
          </a:prstGeom>
          <a:solidFill>
            <a:schemeClr val="accent3"/>
          </a:solidFill>
          <a:ln cap="flat" cmpd="sng" w="9525">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800"/>
              <a:buFont typeface="Arial"/>
              <a:buNone/>
            </a:pPr>
            <a:r>
              <a:rPr b="0" i="0" lang="en-GB" sz="800" u="none" cap="none" strike="noStrike">
                <a:solidFill>
                  <a:schemeClr val="dk1"/>
                </a:solidFill>
                <a:latin typeface="Trebuchet MS"/>
                <a:ea typeface="Trebuchet MS"/>
                <a:cs typeface="Trebuchet MS"/>
                <a:sym typeface="Trebuchet MS"/>
              </a:rPr>
              <a:t>Communication </a:t>
            </a:r>
            <a:endParaRPr b="0" i="0" sz="1400" u="none" cap="none" strike="noStrike">
              <a:solidFill>
                <a:srgbClr val="000000"/>
              </a:solidFill>
              <a:latin typeface="Arial"/>
              <a:ea typeface="Arial"/>
              <a:cs typeface="Arial"/>
              <a:sym typeface="Arial"/>
            </a:endParaRPr>
          </a:p>
        </p:txBody>
      </p:sp>
      <p:cxnSp>
        <p:nvCxnSpPr>
          <p:cNvPr id="219" name="Google Shape;219;p8"/>
          <p:cNvCxnSpPr/>
          <p:nvPr/>
        </p:nvCxnSpPr>
        <p:spPr>
          <a:xfrm rot="10800000">
            <a:off x="6008195" y="3565875"/>
            <a:ext cx="0" cy="295174"/>
          </a:xfrm>
          <a:prstGeom prst="straightConnector1">
            <a:avLst/>
          </a:prstGeom>
          <a:noFill/>
          <a:ln cap="flat" cmpd="sng" w="9525">
            <a:solidFill>
              <a:schemeClr val="dk1"/>
            </a:solidFill>
            <a:prstDash val="dash"/>
            <a:round/>
            <a:headEnd len="sm" w="sm" type="none"/>
            <a:tailEnd len="sm" w="sm" type="none"/>
          </a:ln>
        </p:spPr>
      </p:cxnSp>
      <p:cxnSp>
        <p:nvCxnSpPr>
          <p:cNvPr id="220" name="Google Shape;220;p8"/>
          <p:cNvCxnSpPr/>
          <p:nvPr/>
        </p:nvCxnSpPr>
        <p:spPr>
          <a:xfrm rot="10800000">
            <a:off x="6008195" y="2567825"/>
            <a:ext cx="0" cy="295174"/>
          </a:xfrm>
          <a:prstGeom prst="straightConnector1">
            <a:avLst/>
          </a:prstGeom>
          <a:noFill/>
          <a:ln cap="flat" cmpd="sng" w="9525">
            <a:solidFill>
              <a:schemeClr val="dk1"/>
            </a:solidFill>
            <a:prstDash val="dash"/>
            <a:round/>
            <a:headEnd len="sm" w="sm" type="none"/>
            <a:tailEnd len="sm" w="sm" type="none"/>
          </a:ln>
        </p:spPr>
      </p:cxnSp>
      <p:cxnSp>
        <p:nvCxnSpPr>
          <p:cNvPr id="221" name="Google Shape;221;p8"/>
          <p:cNvCxnSpPr/>
          <p:nvPr/>
        </p:nvCxnSpPr>
        <p:spPr>
          <a:xfrm rot="10800000">
            <a:off x="5368338" y="2924944"/>
            <a:ext cx="185428" cy="144016"/>
          </a:xfrm>
          <a:prstGeom prst="straightConnector1">
            <a:avLst/>
          </a:prstGeom>
          <a:noFill/>
          <a:ln cap="flat" cmpd="sng" w="9525">
            <a:solidFill>
              <a:schemeClr val="dk1"/>
            </a:solidFill>
            <a:prstDash val="dash"/>
            <a:round/>
            <a:headEnd len="sm" w="sm" type="none"/>
            <a:tailEnd len="sm" w="sm" type="none"/>
          </a:ln>
        </p:spPr>
      </p:cxnSp>
      <p:cxnSp>
        <p:nvCxnSpPr>
          <p:cNvPr id="222" name="Google Shape;222;p8"/>
          <p:cNvCxnSpPr/>
          <p:nvPr/>
        </p:nvCxnSpPr>
        <p:spPr>
          <a:xfrm flipH="1" rot="10800000">
            <a:off x="5415650" y="3450311"/>
            <a:ext cx="231271" cy="142661"/>
          </a:xfrm>
          <a:prstGeom prst="straightConnector1">
            <a:avLst/>
          </a:prstGeom>
          <a:noFill/>
          <a:ln cap="flat" cmpd="sng" w="9525">
            <a:solidFill>
              <a:schemeClr val="dk1"/>
            </a:solidFill>
            <a:prstDash val="dash"/>
            <a:round/>
            <a:headEnd len="sm" w="sm" type="none"/>
            <a:tailEnd len="sm" w="sm" type="none"/>
          </a:ln>
        </p:spPr>
      </p:cxnSp>
      <p:cxnSp>
        <p:nvCxnSpPr>
          <p:cNvPr id="223" name="Google Shape;223;p8"/>
          <p:cNvCxnSpPr/>
          <p:nvPr/>
        </p:nvCxnSpPr>
        <p:spPr>
          <a:xfrm flipH="1" rot="10800000">
            <a:off x="6427254" y="2996953"/>
            <a:ext cx="256169" cy="117779"/>
          </a:xfrm>
          <a:prstGeom prst="straightConnector1">
            <a:avLst/>
          </a:prstGeom>
          <a:noFill/>
          <a:ln cap="flat" cmpd="sng" w="9525">
            <a:solidFill>
              <a:schemeClr val="dk1"/>
            </a:solidFill>
            <a:prstDash val="dash"/>
            <a:round/>
            <a:headEnd len="sm" w="sm" type="none"/>
            <a:tailEnd len="sm" w="sm" type="none"/>
          </a:ln>
        </p:spPr>
      </p:cxnSp>
      <p:cxnSp>
        <p:nvCxnSpPr>
          <p:cNvPr id="224" name="Google Shape;224;p8"/>
          <p:cNvCxnSpPr/>
          <p:nvPr/>
        </p:nvCxnSpPr>
        <p:spPr>
          <a:xfrm rot="10800000">
            <a:off x="6417356" y="3437381"/>
            <a:ext cx="226470" cy="162918"/>
          </a:xfrm>
          <a:prstGeom prst="straightConnector1">
            <a:avLst/>
          </a:prstGeom>
          <a:noFill/>
          <a:ln cap="flat" cmpd="sng" w="9525">
            <a:solidFill>
              <a:schemeClr val="dk1"/>
            </a:solidFill>
            <a:prstDash val="dash"/>
            <a:round/>
            <a:headEnd len="sm" w="sm" type="none"/>
            <a:tailEnd len="sm" w="sm" type="none"/>
          </a:ln>
        </p:spPr>
      </p:cxnSp>
      <p:sp>
        <p:nvSpPr>
          <p:cNvPr id="225" name="Google Shape;225;p8"/>
          <p:cNvSpPr/>
          <p:nvPr/>
        </p:nvSpPr>
        <p:spPr>
          <a:xfrm>
            <a:off x="5532912" y="987075"/>
            <a:ext cx="824367" cy="720080"/>
          </a:xfrm>
          <a:prstGeom prst="hexagon">
            <a:avLst>
              <a:gd fmla="val 25000" name="adj"/>
              <a:gd fmla="val 115470" name="vf"/>
            </a:avLst>
          </a:prstGeom>
          <a:solidFill>
            <a:schemeClr val="accent3"/>
          </a:solidFill>
          <a:ln cap="flat" cmpd="sng" w="9525">
            <a:solidFill>
              <a:schemeClr val="dk1"/>
            </a:solidFill>
            <a:prstDash val="dot"/>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600"/>
              <a:buFont typeface="Arial"/>
              <a:buNone/>
            </a:pPr>
            <a:r>
              <a:rPr b="0" i="0" lang="en-GB" sz="600" u="none" cap="none" strike="noStrike">
                <a:solidFill>
                  <a:schemeClr val="dk1"/>
                </a:solidFill>
                <a:latin typeface="Trebuchet MS"/>
                <a:ea typeface="Trebuchet MS"/>
                <a:cs typeface="Trebuchet MS"/>
                <a:sym typeface="Trebuchet MS"/>
              </a:rPr>
              <a:t>Functional Reading schemes and writing</a:t>
            </a:r>
            <a:endParaRPr b="0" i="0" sz="600" u="none" cap="none" strike="noStrike">
              <a:solidFill>
                <a:schemeClr val="dk1"/>
              </a:solidFill>
              <a:latin typeface="Trebuchet MS"/>
              <a:ea typeface="Trebuchet MS"/>
              <a:cs typeface="Trebuchet MS"/>
              <a:sym typeface="Trebuchet MS"/>
            </a:endParaRPr>
          </a:p>
        </p:txBody>
      </p:sp>
      <p:sp>
        <p:nvSpPr>
          <p:cNvPr id="226" name="Google Shape;226;p8"/>
          <p:cNvSpPr/>
          <p:nvPr/>
        </p:nvSpPr>
        <p:spPr>
          <a:xfrm>
            <a:off x="6211984" y="601685"/>
            <a:ext cx="824367" cy="720080"/>
          </a:xfrm>
          <a:prstGeom prst="hexagon">
            <a:avLst>
              <a:gd fmla="val 25000" name="adj"/>
              <a:gd fmla="val 115470" name="vf"/>
            </a:avLst>
          </a:prstGeom>
          <a:solidFill>
            <a:schemeClr val="accent3"/>
          </a:solidFill>
          <a:ln cap="flat" cmpd="sng" w="9525">
            <a:solidFill>
              <a:srgbClr val="395E89"/>
            </a:solidFill>
            <a:prstDash val="dot"/>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800"/>
              <a:buFont typeface="Arial"/>
              <a:buNone/>
            </a:pPr>
            <a:r>
              <a:rPr b="0" i="0" lang="en-GB" sz="800" u="none" cap="none" strike="noStrike">
                <a:solidFill>
                  <a:schemeClr val="dk1"/>
                </a:solidFill>
                <a:latin typeface="Arial"/>
                <a:ea typeface="Arial"/>
                <a:cs typeface="Arial"/>
                <a:sym typeface="Arial"/>
              </a:rPr>
              <a:t>Inclusive communication </a:t>
            </a:r>
            <a:endParaRPr b="0" i="0" sz="800" u="none" cap="none" strike="noStrike">
              <a:solidFill>
                <a:schemeClr val="dk1"/>
              </a:solidFill>
              <a:latin typeface="Arial"/>
              <a:ea typeface="Arial"/>
              <a:cs typeface="Arial"/>
              <a:sym typeface="Arial"/>
            </a:endParaRPr>
          </a:p>
        </p:txBody>
      </p:sp>
      <p:sp>
        <p:nvSpPr>
          <p:cNvPr id="227" name="Google Shape;227;p8"/>
          <p:cNvSpPr/>
          <p:nvPr/>
        </p:nvSpPr>
        <p:spPr>
          <a:xfrm>
            <a:off x="7382444" y="1808512"/>
            <a:ext cx="1015555" cy="893385"/>
          </a:xfrm>
          <a:prstGeom prst="hexagon">
            <a:avLst>
              <a:gd fmla="val 25000" name="adj"/>
              <a:gd fmla="val 115470" name="vf"/>
            </a:avLst>
          </a:prstGeom>
          <a:solidFill>
            <a:srgbClr val="B2A0C7"/>
          </a:solidFill>
          <a:ln cap="flat" cmpd="sng" w="9525">
            <a:solidFill>
              <a:srgbClr val="395E89"/>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800"/>
              <a:buFont typeface="Arial"/>
              <a:buNone/>
            </a:pPr>
            <a:r>
              <a:rPr b="0" i="0" lang="en-GB" sz="800" u="none" cap="none" strike="noStrike">
                <a:solidFill>
                  <a:schemeClr val="dk1"/>
                </a:solidFill>
                <a:latin typeface="Arial"/>
                <a:ea typeface="Arial"/>
                <a:cs typeface="Arial"/>
                <a:sym typeface="Arial"/>
              </a:rPr>
              <a:t>Functional </a:t>
            </a:r>
            <a:endParaRPr b="0" i="0" sz="14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800"/>
              <a:buFont typeface="Arial"/>
              <a:buNone/>
            </a:pPr>
            <a:r>
              <a:rPr b="0" i="0" lang="en-GB" sz="800" u="none" cap="none" strike="noStrike">
                <a:solidFill>
                  <a:schemeClr val="dk1"/>
                </a:solidFill>
                <a:latin typeface="Arial"/>
                <a:ea typeface="Arial"/>
                <a:cs typeface="Arial"/>
                <a:sym typeface="Arial"/>
              </a:rPr>
              <a:t>Numeracy</a:t>
            </a:r>
            <a:r>
              <a:rPr b="0" i="0" lang="en-GB" sz="800" u="none" cap="none" strike="noStrike">
                <a:solidFill>
                  <a:schemeClr val="dk1"/>
                </a:solidFill>
                <a:latin typeface="Trebuchet MS"/>
                <a:ea typeface="Trebuchet MS"/>
                <a:cs typeface="Trebuchet MS"/>
                <a:sym typeface="Trebuchet MS"/>
              </a:rPr>
              <a:t> </a:t>
            </a:r>
            <a:endParaRPr b="0" i="0" sz="800" u="none" cap="none" strike="noStrike">
              <a:solidFill>
                <a:schemeClr val="dk1"/>
              </a:solidFill>
              <a:latin typeface="Trebuchet MS"/>
              <a:ea typeface="Trebuchet MS"/>
              <a:cs typeface="Trebuchet MS"/>
              <a:sym typeface="Trebuchet MS"/>
            </a:endParaRPr>
          </a:p>
        </p:txBody>
      </p:sp>
      <p:sp>
        <p:nvSpPr>
          <p:cNvPr id="228" name="Google Shape;228;p8"/>
          <p:cNvSpPr/>
          <p:nvPr/>
        </p:nvSpPr>
        <p:spPr>
          <a:xfrm>
            <a:off x="8272561" y="1477189"/>
            <a:ext cx="1015555" cy="785066"/>
          </a:xfrm>
          <a:prstGeom prst="hexagon">
            <a:avLst>
              <a:gd fmla="val 25000" name="adj"/>
              <a:gd fmla="val 115470" name="vf"/>
            </a:avLst>
          </a:prstGeom>
          <a:solidFill>
            <a:srgbClr val="B2A0C7"/>
          </a:solidFill>
          <a:ln cap="flat" cmpd="sng" w="9525">
            <a:solidFill>
              <a:srgbClr val="395E89"/>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800"/>
              <a:buFont typeface="Arial"/>
              <a:buNone/>
            </a:pPr>
            <a:r>
              <a:rPr b="0" i="0" lang="en-GB" sz="800" u="none" cap="none" strike="noStrike">
                <a:solidFill>
                  <a:schemeClr val="dk1"/>
                </a:solidFill>
                <a:latin typeface="Trebuchet MS"/>
                <a:ea typeface="Trebuchet MS"/>
                <a:cs typeface="Trebuchet MS"/>
                <a:sym typeface="Trebuchet MS"/>
              </a:rPr>
              <a:t>Knowledge of the world </a:t>
            </a:r>
            <a:endParaRPr b="0" i="0" sz="14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800"/>
              <a:buFont typeface="Arial"/>
              <a:buNone/>
            </a:pPr>
            <a:r>
              <a:t/>
            </a:r>
            <a:endParaRPr b="0" i="0" sz="800" u="none" cap="none" strike="noStrike">
              <a:solidFill>
                <a:schemeClr val="dk1"/>
              </a:solidFill>
              <a:latin typeface="Trebuchet MS"/>
              <a:ea typeface="Trebuchet MS"/>
              <a:cs typeface="Trebuchet MS"/>
              <a:sym typeface="Trebuchet MS"/>
            </a:endParaRPr>
          </a:p>
        </p:txBody>
      </p:sp>
      <p:sp>
        <p:nvSpPr>
          <p:cNvPr id="229" name="Google Shape;229;p8"/>
          <p:cNvSpPr/>
          <p:nvPr/>
        </p:nvSpPr>
        <p:spPr>
          <a:xfrm>
            <a:off x="8179727" y="3435275"/>
            <a:ext cx="1108500" cy="785100"/>
          </a:xfrm>
          <a:prstGeom prst="hexagon">
            <a:avLst>
              <a:gd fmla="val 25000" name="adj"/>
              <a:gd fmla="val 115470" name="vf"/>
            </a:avLst>
          </a:prstGeom>
          <a:solidFill>
            <a:srgbClr val="FABF8E"/>
          </a:solidFill>
          <a:ln cap="flat" cmpd="sng" w="9525">
            <a:solidFill>
              <a:srgbClr val="395E89"/>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800"/>
              <a:buFont typeface="Arial"/>
              <a:buNone/>
            </a:pPr>
            <a:r>
              <a:rPr b="0" i="0" lang="en-GB" sz="800" u="none" cap="none" strike="noStrike">
                <a:solidFill>
                  <a:schemeClr val="dk1"/>
                </a:solidFill>
                <a:latin typeface="Trebuchet MS"/>
                <a:ea typeface="Trebuchet MS"/>
                <a:cs typeface="Trebuchet MS"/>
                <a:sym typeface="Trebuchet MS"/>
              </a:rPr>
              <a:t>Community access</a:t>
            </a:r>
            <a:endParaRPr b="0" i="0" sz="800" u="none" cap="none" strike="noStrike">
              <a:solidFill>
                <a:schemeClr val="dk1"/>
              </a:solidFill>
              <a:latin typeface="Trebuchet MS"/>
              <a:ea typeface="Trebuchet MS"/>
              <a:cs typeface="Trebuchet MS"/>
              <a:sym typeface="Trebuchet MS"/>
            </a:endParaRPr>
          </a:p>
        </p:txBody>
      </p:sp>
      <p:sp>
        <p:nvSpPr>
          <p:cNvPr id="230" name="Google Shape;230;p8"/>
          <p:cNvSpPr/>
          <p:nvPr/>
        </p:nvSpPr>
        <p:spPr>
          <a:xfrm>
            <a:off x="7437200" y="3805349"/>
            <a:ext cx="835361" cy="760151"/>
          </a:xfrm>
          <a:prstGeom prst="hexagon">
            <a:avLst>
              <a:gd fmla="val 25000" name="adj"/>
              <a:gd fmla="val 115470" name="vf"/>
            </a:avLst>
          </a:prstGeom>
          <a:solidFill>
            <a:srgbClr val="FABF8E"/>
          </a:solidFill>
          <a:ln cap="flat" cmpd="sng" w="9525">
            <a:solidFill>
              <a:srgbClr val="395E89"/>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800"/>
              <a:buFont typeface="Arial"/>
              <a:buNone/>
            </a:pPr>
            <a:r>
              <a:rPr b="0" i="0" lang="en-GB" sz="800" u="none" cap="none" strike="noStrike">
                <a:solidFill>
                  <a:schemeClr val="dk1"/>
                </a:solidFill>
                <a:latin typeface="Trebuchet MS"/>
                <a:ea typeface="Trebuchet MS"/>
                <a:cs typeface="Trebuchet MS"/>
                <a:sym typeface="Trebuchet MS"/>
              </a:rPr>
              <a:t>Home management</a:t>
            </a:r>
            <a:endParaRPr b="0" i="0" sz="600" u="none" cap="none" strike="noStrike">
              <a:solidFill>
                <a:schemeClr val="dk1"/>
              </a:solidFill>
              <a:latin typeface="Trebuchet MS"/>
              <a:ea typeface="Trebuchet MS"/>
              <a:cs typeface="Trebuchet MS"/>
              <a:sym typeface="Trebuchet MS"/>
            </a:endParaRPr>
          </a:p>
        </p:txBody>
      </p:sp>
      <p:sp>
        <p:nvSpPr>
          <p:cNvPr id="231" name="Google Shape;231;p8"/>
          <p:cNvSpPr/>
          <p:nvPr/>
        </p:nvSpPr>
        <p:spPr>
          <a:xfrm>
            <a:off x="4262106" y="4805627"/>
            <a:ext cx="824367" cy="720080"/>
          </a:xfrm>
          <a:prstGeom prst="hexagon">
            <a:avLst>
              <a:gd fmla="val 25000" name="adj"/>
              <a:gd fmla="val 115470" name="vf"/>
            </a:avLst>
          </a:prstGeom>
          <a:solidFill>
            <a:srgbClr val="8CB3E3"/>
          </a:solidFill>
          <a:ln cap="flat" cmpd="sng" w="9525">
            <a:solidFill>
              <a:srgbClr val="395E89"/>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800"/>
              <a:buFont typeface="Arial"/>
              <a:buNone/>
            </a:pPr>
            <a:r>
              <a:rPr b="0" i="0" lang="en-GB" sz="800" u="none" cap="none" strike="noStrike">
                <a:solidFill>
                  <a:schemeClr val="dk1"/>
                </a:solidFill>
                <a:latin typeface="Trebuchet MS"/>
                <a:ea typeface="Trebuchet MS"/>
                <a:cs typeface="Trebuchet MS"/>
                <a:sym typeface="Trebuchet MS"/>
              </a:rPr>
              <a:t>Physical development</a:t>
            </a:r>
            <a:endParaRPr b="0" i="0" sz="800" u="none" cap="none" strike="noStrike">
              <a:solidFill>
                <a:schemeClr val="dk1"/>
              </a:solidFill>
              <a:latin typeface="Trebuchet MS"/>
              <a:ea typeface="Trebuchet MS"/>
              <a:cs typeface="Trebuchet MS"/>
              <a:sym typeface="Trebuchet MS"/>
            </a:endParaRPr>
          </a:p>
        </p:txBody>
      </p:sp>
      <p:sp>
        <p:nvSpPr>
          <p:cNvPr id="232" name="Google Shape;232;p8"/>
          <p:cNvSpPr/>
          <p:nvPr/>
        </p:nvSpPr>
        <p:spPr>
          <a:xfrm>
            <a:off x="6347009" y="5144164"/>
            <a:ext cx="824367" cy="720080"/>
          </a:xfrm>
          <a:prstGeom prst="hexagon">
            <a:avLst>
              <a:gd fmla="val 25000" name="adj"/>
              <a:gd fmla="val 115470" name="vf"/>
            </a:avLst>
          </a:prstGeom>
          <a:solidFill>
            <a:srgbClr val="8CB3E3"/>
          </a:solidFill>
          <a:ln cap="flat" cmpd="sng" w="9525">
            <a:solidFill>
              <a:srgbClr val="395E89"/>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800"/>
              <a:buFont typeface="Arial"/>
              <a:buNone/>
            </a:pPr>
            <a:r>
              <a:rPr b="0" i="0" lang="en-GB" sz="800" u="none" cap="none" strike="noStrike">
                <a:solidFill>
                  <a:schemeClr val="dk1"/>
                </a:solidFill>
                <a:latin typeface="Trebuchet MS"/>
                <a:ea typeface="Trebuchet MS"/>
                <a:cs typeface="Trebuchet MS"/>
                <a:sym typeface="Trebuchet MS"/>
              </a:rPr>
              <a:t>RE</a:t>
            </a:r>
            <a:endParaRPr b="0" i="0" sz="800" u="none" cap="none" strike="noStrike">
              <a:solidFill>
                <a:schemeClr val="dk1"/>
              </a:solidFill>
              <a:latin typeface="Trebuchet MS"/>
              <a:ea typeface="Trebuchet MS"/>
              <a:cs typeface="Trebuchet MS"/>
              <a:sym typeface="Trebuchet MS"/>
            </a:endParaRPr>
          </a:p>
        </p:txBody>
      </p:sp>
      <p:sp>
        <p:nvSpPr>
          <p:cNvPr id="233" name="Google Shape;233;p8"/>
          <p:cNvSpPr/>
          <p:nvPr/>
        </p:nvSpPr>
        <p:spPr>
          <a:xfrm>
            <a:off x="6891056" y="244780"/>
            <a:ext cx="824367" cy="720080"/>
          </a:xfrm>
          <a:prstGeom prst="hexagon">
            <a:avLst>
              <a:gd fmla="val 25000" name="adj"/>
              <a:gd fmla="val 115470" name="vf"/>
            </a:avLst>
          </a:prstGeom>
          <a:solidFill>
            <a:schemeClr val="accent3"/>
          </a:solidFill>
          <a:ln cap="flat" cmpd="sng" w="9525">
            <a:solidFill>
              <a:srgbClr val="395E89"/>
            </a:solidFill>
            <a:prstDash val="dash"/>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600"/>
              <a:buFont typeface="Arial"/>
              <a:buNone/>
            </a:pPr>
            <a:r>
              <a:rPr b="0" i="0" lang="en-GB" sz="600" u="none" cap="none" strike="noStrike">
                <a:solidFill>
                  <a:schemeClr val="dk1"/>
                </a:solidFill>
                <a:latin typeface="Trebuchet MS"/>
                <a:ea typeface="Trebuchet MS"/>
                <a:cs typeface="Trebuchet MS"/>
                <a:sym typeface="Trebuchet MS"/>
              </a:rPr>
              <a:t>Specialist SALT input</a:t>
            </a:r>
            <a:endParaRPr b="0" i="0" sz="600" u="none" cap="none" strike="noStrike">
              <a:solidFill>
                <a:schemeClr val="dk1"/>
              </a:solidFill>
              <a:latin typeface="Trebuchet MS"/>
              <a:ea typeface="Trebuchet MS"/>
              <a:cs typeface="Trebuchet MS"/>
              <a:sym typeface="Trebuchet MS"/>
            </a:endParaRPr>
          </a:p>
        </p:txBody>
      </p:sp>
      <p:sp>
        <p:nvSpPr>
          <p:cNvPr id="234" name="Google Shape;234;p8"/>
          <p:cNvSpPr/>
          <p:nvPr/>
        </p:nvSpPr>
        <p:spPr>
          <a:xfrm rot="-5400000">
            <a:off x="6529124" y="2417785"/>
            <a:ext cx="432048" cy="7190014"/>
          </a:xfrm>
          <a:prstGeom prst="leftBrace">
            <a:avLst>
              <a:gd fmla="val 8333" name="adj1"/>
              <a:gd fmla="val 49420" name="adj2"/>
            </a:avLst>
          </a:prstGeom>
          <a:noFill/>
          <a:ln cap="flat" cmpd="sng" w="28575">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Trebuchet MS"/>
              <a:ea typeface="Trebuchet MS"/>
              <a:cs typeface="Trebuchet MS"/>
              <a:sym typeface="Trebuchet MS"/>
            </a:endParaRPr>
          </a:p>
        </p:txBody>
      </p:sp>
      <p:sp>
        <p:nvSpPr>
          <p:cNvPr id="235" name="Google Shape;235;p8"/>
          <p:cNvSpPr txBox="1"/>
          <p:nvPr/>
        </p:nvSpPr>
        <p:spPr>
          <a:xfrm>
            <a:off x="2869949" y="6282289"/>
            <a:ext cx="6418167" cy="26157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100"/>
              <a:buFont typeface="Arial"/>
              <a:buNone/>
            </a:pPr>
            <a:r>
              <a:rPr b="0" i="0" lang="en-GB" sz="1100" u="none" cap="none" strike="noStrike">
                <a:solidFill>
                  <a:schemeClr val="dk1"/>
                </a:solidFill>
                <a:latin typeface="Trebuchet MS"/>
                <a:ea typeface="Trebuchet MS"/>
                <a:cs typeface="Trebuchet MS"/>
                <a:sym typeface="Trebuchet MS"/>
              </a:rPr>
              <a:t>The termly topic themes draw together each aspect of the curriculum and provides a topic focus</a:t>
            </a:r>
            <a:endParaRPr b="0" i="0" sz="1100" u="none" cap="none" strike="noStrike">
              <a:solidFill>
                <a:schemeClr val="dk1"/>
              </a:solidFill>
              <a:latin typeface="Trebuchet MS"/>
              <a:ea typeface="Trebuchet MS"/>
              <a:cs typeface="Trebuchet MS"/>
              <a:sym typeface="Trebuchet MS"/>
            </a:endParaRPr>
          </a:p>
        </p:txBody>
      </p:sp>
      <p:sp>
        <p:nvSpPr>
          <p:cNvPr id="236" name="Google Shape;236;p8"/>
          <p:cNvSpPr/>
          <p:nvPr/>
        </p:nvSpPr>
        <p:spPr>
          <a:xfrm>
            <a:off x="8215020" y="4288471"/>
            <a:ext cx="835361" cy="720080"/>
          </a:xfrm>
          <a:prstGeom prst="hexagon">
            <a:avLst>
              <a:gd fmla="val 25000" name="adj"/>
              <a:gd fmla="val 115470" name="vf"/>
            </a:avLst>
          </a:prstGeom>
          <a:solidFill>
            <a:srgbClr val="FABF8E"/>
          </a:solidFill>
          <a:ln cap="flat" cmpd="sng" w="9525">
            <a:solidFill>
              <a:srgbClr val="395E89"/>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800"/>
              <a:buFont typeface="Arial"/>
              <a:buNone/>
            </a:pPr>
            <a:r>
              <a:rPr b="0" i="0" lang="en-GB" sz="800" u="none" cap="none" strike="noStrike">
                <a:solidFill>
                  <a:schemeClr val="dk1"/>
                </a:solidFill>
                <a:latin typeface="Trebuchet MS"/>
                <a:ea typeface="Trebuchet MS"/>
                <a:cs typeface="Trebuchet MS"/>
                <a:sym typeface="Trebuchet MS"/>
              </a:rPr>
              <a:t>Personal care</a:t>
            </a:r>
            <a:endParaRPr b="0" i="0" sz="800" u="none" cap="none" strike="noStrike">
              <a:solidFill>
                <a:schemeClr val="dk1"/>
              </a:solidFill>
              <a:latin typeface="Trebuchet MS"/>
              <a:ea typeface="Trebuchet MS"/>
              <a:cs typeface="Trebuchet MS"/>
              <a:sym typeface="Trebuchet MS"/>
            </a:endParaRPr>
          </a:p>
        </p:txBody>
      </p:sp>
      <p:sp>
        <p:nvSpPr>
          <p:cNvPr id="237" name="Google Shape;237;p8"/>
          <p:cNvSpPr/>
          <p:nvPr/>
        </p:nvSpPr>
        <p:spPr>
          <a:xfrm>
            <a:off x="3573681" y="2505388"/>
            <a:ext cx="824400" cy="720000"/>
          </a:xfrm>
          <a:prstGeom prst="hexagon">
            <a:avLst>
              <a:gd fmla="val 25000" name="adj"/>
              <a:gd fmla="val 115470" name="vf"/>
            </a:avLst>
          </a:prstGeom>
          <a:solidFill>
            <a:srgbClr val="FF0000"/>
          </a:solidFill>
          <a:ln cap="flat" cmpd="sng" w="9525">
            <a:solidFill>
              <a:srgbClr val="395E89"/>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800"/>
              <a:buFont typeface="Arial"/>
              <a:buNone/>
            </a:pPr>
            <a:r>
              <a:rPr b="0" i="0" lang="en-GB" sz="800" u="none" cap="none" strike="noStrike">
                <a:solidFill>
                  <a:schemeClr val="dk1"/>
                </a:solidFill>
                <a:latin typeface="Trebuchet MS"/>
                <a:ea typeface="Trebuchet MS"/>
                <a:cs typeface="Trebuchet MS"/>
                <a:sym typeface="Trebuchet MS"/>
              </a:rPr>
              <a:t>Thrive</a:t>
            </a:r>
            <a:endParaRPr b="0" i="0" sz="800" u="none" cap="none" strike="noStrike">
              <a:solidFill>
                <a:schemeClr val="dk1"/>
              </a:solidFill>
              <a:latin typeface="Trebuchet MS"/>
              <a:ea typeface="Trebuchet MS"/>
              <a:cs typeface="Trebuchet MS"/>
              <a:sym typeface="Trebuchet MS"/>
            </a:endParaRPr>
          </a:p>
        </p:txBody>
      </p:sp>
      <p:sp>
        <p:nvSpPr>
          <p:cNvPr id="238" name="Google Shape;238;p8"/>
          <p:cNvSpPr/>
          <p:nvPr/>
        </p:nvSpPr>
        <p:spPr>
          <a:xfrm>
            <a:off x="2929861" y="1981912"/>
            <a:ext cx="824400" cy="720000"/>
          </a:xfrm>
          <a:prstGeom prst="hexagon">
            <a:avLst>
              <a:gd fmla="val 25000" name="adj"/>
              <a:gd fmla="val 115470" name="vf"/>
            </a:avLst>
          </a:prstGeom>
          <a:solidFill>
            <a:srgbClr val="FF0000"/>
          </a:solidFill>
          <a:ln cap="flat" cmpd="sng" w="9525">
            <a:solidFill>
              <a:srgbClr val="395E89"/>
            </a:solidFill>
            <a:prstDash val="dashDot"/>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800"/>
              <a:buFont typeface="Arial"/>
              <a:buNone/>
            </a:pPr>
            <a:r>
              <a:rPr b="0" i="0" lang="en-GB" sz="800" u="none" cap="none" strike="noStrike">
                <a:solidFill>
                  <a:schemeClr val="dk1"/>
                </a:solidFill>
                <a:latin typeface="Trebuchet MS"/>
                <a:ea typeface="Trebuchet MS"/>
                <a:cs typeface="Trebuchet MS"/>
                <a:sym typeface="Trebuchet MS"/>
              </a:rPr>
              <a:t>RSE&amp; SMSC &amp;</a:t>
            </a:r>
            <a:endParaRPr b="0" i="0" sz="14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800"/>
              <a:buFont typeface="Arial"/>
              <a:buNone/>
            </a:pPr>
            <a:r>
              <a:rPr b="0" i="0" lang="en-GB" sz="800" u="none" cap="none" strike="noStrike">
                <a:solidFill>
                  <a:schemeClr val="dk1"/>
                </a:solidFill>
                <a:latin typeface="Trebuchet MS"/>
                <a:ea typeface="Trebuchet MS"/>
                <a:cs typeface="Trebuchet MS"/>
                <a:sym typeface="Trebuchet MS"/>
              </a:rPr>
              <a:t>British values</a:t>
            </a:r>
            <a:endParaRPr b="0" i="0" sz="800" u="none" cap="none" strike="noStrike">
              <a:solidFill>
                <a:schemeClr val="dk1"/>
              </a:solidFill>
              <a:latin typeface="Trebuchet MS"/>
              <a:ea typeface="Trebuchet MS"/>
              <a:cs typeface="Trebuchet MS"/>
              <a:sym typeface="Trebuchet MS"/>
            </a:endParaRPr>
          </a:p>
        </p:txBody>
      </p:sp>
      <p:sp>
        <p:nvSpPr>
          <p:cNvPr id="239" name="Google Shape;239;p8"/>
          <p:cNvSpPr/>
          <p:nvPr/>
        </p:nvSpPr>
        <p:spPr>
          <a:xfrm>
            <a:off x="3540555" y="5233811"/>
            <a:ext cx="824400" cy="720000"/>
          </a:xfrm>
          <a:prstGeom prst="hexagon">
            <a:avLst>
              <a:gd fmla="val 25000" name="adj"/>
              <a:gd fmla="val 115470" name="vf"/>
            </a:avLst>
          </a:prstGeom>
          <a:solidFill>
            <a:srgbClr val="8CB3E3"/>
          </a:solidFill>
          <a:ln cap="flat" cmpd="sng" w="9525">
            <a:solidFill>
              <a:srgbClr val="395E89"/>
            </a:solidFill>
            <a:prstDash val="dash"/>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800"/>
              <a:buFont typeface="Arial"/>
              <a:buNone/>
            </a:pPr>
            <a:r>
              <a:rPr b="0" i="0" lang="en-GB" sz="800" u="none" cap="none" strike="noStrike">
                <a:solidFill>
                  <a:schemeClr val="dk1"/>
                </a:solidFill>
                <a:latin typeface="Trebuchet MS"/>
                <a:ea typeface="Trebuchet MS"/>
                <a:cs typeface="Trebuchet MS"/>
                <a:sym typeface="Trebuchet MS"/>
              </a:rPr>
              <a:t>Special-</a:t>
            </a:r>
            <a:endParaRPr b="0" i="0" sz="800" u="none" cap="none" strike="noStrike">
              <a:solidFill>
                <a:schemeClr val="dk1"/>
              </a:solidFill>
              <a:latin typeface="Trebuchet MS"/>
              <a:ea typeface="Trebuchet MS"/>
              <a:cs typeface="Trebuchet MS"/>
              <a:sym typeface="Trebuchet MS"/>
            </a:endParaRPr>
          </a:p>
          <a:p>
            <a:pPr indent="0" lvl="0" marL="0" marR="0" rtl="0" algn="ctr">
              <a:lnSpc>
                <a:spcPct val="100000"/>
              </a:lnSpc>
              <a:spcBef>
                <a:spcPts val="0"/>
              </a:spcBef>
              <a:spcAft>
                <a:spcPts val="0"/>
              </a:spcAft>
              <a:buClr>
                <a:srgbClr val="000000"/>
              </a:buClr>
              <a:buSzPts val="800"/>
              <a:buFont typeface="Arial"/>
              <a:buNone/>
            </a:pPr>
            <a:r>
              <a:rPr b="0" i="0" lang="en-GB" sz="800" u="none" cap="none" strike="noStrike">
                <a:solidFill>
                  <a:schemeClr val="dk1"/>
                </a:solidFill>
                <a:latin typeface="Trebuchet MS"/>
                <a:ea typeface="Trebuchet MS"/>
                <a:cs typeface="Trebuchet MS"/>
                <a:sym typeface="Trebuchet MS"/>
              </a:rPr>
              <a:t>ist OT input</a:t>
            </a:r>
            <a:endParaRPr b="0" i="0" sz="800" u="none" cap="none" strike="noStrike">
              <a:solidFill>
                <a:schemeClr val="dk1"/>
              </a:solidFill>
              <a:latin typeface="Trebuchet MS"/>
              <a:ea typeface="Trebuchet MS"/>
              <a:cs typeface="Trebuchet MS"/>
              <a:sym typeface="Trebuchet MS"/>
            </a:endParaRPr>
          </a:p>
        </p:txBody>
      </p:sp>
      <p:sp>
        <p:nvSpPr>
          <p:cNvPr id="240" name="Google Shape;240;p8"/>
          <p:cNvSpPr/>
          <p:nvPr/>
        </p:nvSpPr>
        <p:spPr>
          <a:xfrm>
            <a:off x="0" y="568"/>
            <a:ext cx="3333750" cy="1321197"/>
          </a:xfrm>
          <a:prstGeom prst="rect">
            <a:avLst/>
          </a:prstGeom>
          <a:solidFill>
            <a:schemeClr val="accen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rPr b="0" i="0" lang="en-GB" sz="1800" u="none" cap="none" strike="noStrike">
                <a:solidFill>
                  <a:srgbClr val="000000"/>
                </a:solidFill>
                <a:latin typeface="Arial"/>
                <a:ea typeface="Arial"/>
                <a:cs typeface="Arial"/>
                <a:sym typeface="Arial"/>
              </a:rPr>
              <a:t>Areas</a:t>
            </a:r>
            <a:r>
              <a:rPr b="0" i="0" lang="en-GB" sz="1800" u="none" cap="none" strike="noStrike">
                <a:solidFill>
                  <a:srgbClr val="000000"/>
                </a:solidFill>
                <a:latin typeface="Trebuchet MS"/>
                <a:ea typeface="Trebuchet MS"/>
                <a:cs typeface="Trebuchet MS"/>
                <a:sym typeface="Trebuchet MS"/>
              </a:rPr>
              <a:t> of learning</a:t>
            </a:r>
            <a:endParaRPr b="0" i="0" sz="14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800"/>
              <a:buFont typeface="Arial"/>
              <a:buNone/>
            </a:pPr>
            <a:r>
              <a:rPr b="0" i="0" lang="en-GB" sz="1800" u="none" cap="none" strike="noStrike">
                <a:solidFill>
                  <a:srgbClr val="000000"/>
                </a:solidFill>
                <a:latin typeface="Trebuchet MS"/>
                <a:ea typeface="Trebuchet MS"/>
                <a:cs typeface="Trebuchet MS"/>
                <a:sym typeface="Trebuchet MS"/>
              </a:rPr>
              <a:t>PH+</a:t>
            </a:r>
            <a:endParaRPr b="0" i="0" sz="14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800"/>
              <a:buFont typeface="Arial"/>
              <a:buNone/>
            </a:pPr>
            <a:r>
              <a:rPr b="0" i="0" lang="en-GB" sz="1800" u="none" cap="none" strike="noStrike">
                <a:solidFill>
                  <a:srgbClr val="000000"/>
                </a:solidFill>
                <a:latin typeface="Trebuchet MS"/>
                <a:ea typeface="Trebuchet MS"/>
                <a:cs typeface="Trebuchet MS"/>
                <a:sym typeface="Trebuchet MS"/>
              </a:rPr>
              <a:t>Functional Skills Curriculum </a:t>
            </a:r>
            <a:endParaRPr b="0" i="0" sz="14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800"/>
              <a:buFont typeface="Arial"/>
              <a:buNone/>
            </a:pPr>
            <a:r>
              <a:rPr b="0" i="0" lang="en-GB" sz="1800" u="none" cap="none" strike="noStrike">
                <a:solidFill>
                  <a:srgbClr val="000000"/>
                </a:solidFill>
                <a:latin typeface="Trebuchet MS"/>
                <a:ea typeface="Trebuchet MS"/>
                <a:cs typeface="Trebuchet MS"/>
                <a:sym typeface="Trebuchet MS"/>
              </a:rPr>
              <a:t>KS3 and KS4</a:t>
            </a:r>
            <a:endParaRPr b="0" i="0" sz="1400" u="none" cap="none" strike="noStrike">
              <a:solidFill>
                <a:srgbClr val="000000"/>
              </a:solidFill>
              <a:latin typeface="Arial"/>
              <a:ea typeface="Arial"/>
              <a:cs typeface="Arial"/>
              <a:sym typeface="Arial"/>
            </a:endParaRPr>
          </a:p>
        </p:txBody>
      </p:sp>
      <p:sp>
        <p:nvSpPr>
          <p:cNvPr id="241" name="Google Shape;241;p8"/>
          <p:cNvSpPr/>
          <p:nvPr/>
        </p:nvSpPr>
        <p:spPr>
          <a:xfrm>
            <a:off x="6231841" y="1368927"/>
            <a:ext cx="949652" cy="720080"/>
          </a:xfrm>
          <a:prstGeom prst="hexagon">
            <a:avLst>
              <a:gd fmla="val 25000" name="adj"/>
              <a:gd fmla="val 115470" name="vf"/>
            </a:avLst>
          </a:prstGeom>
          <a:solidFill>
            <a:schemeClr val="accent3"/>
          </a:solidFill>
          <a:ln cap="flat" cmpd="sng" w="9525">
            <a:solidFill>
              <a:srgbClr val="395E89"/>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800"/>
              <a:buFont typeface="Arial"/>
              <a:buNone/>
            </a:pPr>
            <a:r>
              <a:rPr b="0" i="0" lang="en-GB" sz="800" u="none" cap="none" strike="noStrike">
                <a:solidFill>
                  <a:schemeClr val="dk1"/>
                </a:solidFill>
                <a:latin typeface="Trebuchet MS"/>
                <a:ea typeface="Trebuchet MS"/>
                <a:cs typeface="Trebuchet MS"/>
                <a:sym typeface="Trebuchet MS"/>
              </a:rPr>
              <a:t>Functional literacy </a:t>
            </a:r>
            <a:endParaRPr b="0" i="0" sz="1400" u="none" cap="none" strike="noStrike">
              <a:solidFill>
                <a:srgbClr val="000000"/>
              </a:solidFill>
              <a:latin typeface="Arial"/>
              <a:ea typeface="Arial"/>
              <a:cs typeface="Arial"/>
              <a:sym typeface="Arial"/>
            </a:endParaRPr>
          </a:p>
        </p:txBody>
      </p:sp>
      <p:sp>
        <p:nvSpPr>
          <p:cNvPr id="242" name="Google Shape;242;p8"/>
          <p:cNvSpPr/>
          <p:nvPr/>
        </p:nvSpPr>
        <p:spPr>
          <a:xfrm>
            <a:off x="6361795" y="4386242"/>
            <a:ext cx="824367" cy="720080"/>
          </a:xfrm>
          <a:prstGeom prst="hexagon">
            <a:avLst>
              <a:gd fmla="val 25000" name="adj"/>
              <a:gd fmla="val 115470" name="vf"/>
            </a:avLst>
          </a:prstGeom>
          <a:solidFill>
            <a:srgbClr val="8CB3E3"/>
          </a:solidFill>
          <a:ln cap="flat" cmpd="sng" w="9525">
            <a:solidFill>
              <a:srgbClr val="395E89"/>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600"/>
              <a:buFont typeface="Arial"/>
              <a:buNone/>
            </a:pPr>
            <a:r>
              <a:rPr b="0" i="0" lang="en-GB" sz="600" u="none" cap="none" strike="noStrike">
                <a:solidFill>
                  <a:schemeClr val="dk1"/>
                </a:solidFill>
                <a:latin typeface="Trebuchet MS"/>
                <a:ea typeface="Trebuchet MS"/>
                <a:cs typeface="Trebuchet MS"/>
                <a:sym typeface="Trebuchet MS"/>
              </a:rPr>
              <a:t>Knowledge of the world</a:t>
            </a:r>
            <a:endParaRPr b="0" i="0" sz="600" u="none" cap="none" strike="noStrike">
              <a:solidFill>
                <a:schemeClr val="dk1"/>
              </a:solidFill>
              <a:latin typeface="Trebuchet MS"/>
              <a:ea typeface="Trebuchet MS"/>
              <a:cs typeface="Trebuchet MS"/>
              <a:sym typeface="Trebuchet MS"/>
            </a:endParaRPr>
          </a:p>
        </p:txBody>
      </p:sp>
      <p:sp>
        <p:nvSpPr>
          <p:cNvPr id="243" name="Google Shape;243;p8"/>
          <p:cNvSpPr/>
          <p:nvPr/>
        </p:nvSpPr>
        <p:spPr>
          <a:xfrm>
            <a:off x="4935198" y="4431922"/>
            <a:ext cx="824367" cy="719151"/>
          </a:xfrm>
          <a:prstGeom prst="hexagon">
            <a:avLst>
              <a:gd fmla="val 25000" name="adj"/>
              <a:gd fmla="val 115470" name="vf"/>
            </a:avLst>
          </a:prstGeom>
          <a:solidFill>
            <a:srgbClr val="8CB3E3"/>
          </a:solidFill>
          <a:ln cap="flat" cmpd="sng" w="9525">
            <a:solidFill>
              <a:srgbClr val="395E89"/>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800"/>
              <a:buFont typeface="Arial"/>
              <a:buNone/>
            </a:pPr>
            <a:r>
              <a:rPr b="0" i="0" lang="en-GB" sz="800" u="none" cap="none" strike="noStrike">
                <a:solidFill>
                  <a:schemeClr val="dk1"/>
                </a:solidFill>
                <a:latin typeface="Trebuchet MS"/>
                <a:ea typeface="Trebuchet MS"/>
                <a:cs typeface="Trebuchet MS"/>
                <a:sym typeface="Trebuchet MS"/>
              </a:rPr>
              <a:t>Music</a:t>
            </a:r>
            <a:endParaRPr b="0" i="0" sz="1400" u="none" cap="none" strike="noStrike">
              <a:solidFill>
                <a:srgbClr val="000000"/>
              </a:solidFill>
              <a:latin typeface="Arial"/>
              <a:ea typeface="Arial"/>
              <a:cs typeface="Arial"/>
              <a:sym typeface="Arial"/>
            </a:endParaRPr>
          </a:p>
        </p:txBody>
      </p:sp>
      <p:sp>
        <p:nvSpPr>
          <p:cNvPr id="244" name="Google Shape;244;p8"/>
          <p:cNvSpPr/>
          <p:nvPr/>
        </p:nvSpPr>
        <p:spPr>
          <a:xfrm>
            <a:off x="5617716" y="4840889"/>
            <a:ext cx="824400" cy="720000"/>
          </a:xfrm>
          <a:prstGeom prst="hexagon">
            <a:avLst>
              <a:gd fmla="val 25000" name="adj"/>
              <a:gd fmla="val 115470" name="vf"/>
            </a:avLst>
          </a:prstGeom>
          <a:solidFill>
            <a:srgbClr val="8CB3E3"/>
          </a:solidFill>
          <a:ln cap="flat" cmpd="sng" w="9525">
            <a:solidFill>
              <a:srgbClr val="395E89"/>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800"/>
              <a:buFont typeface="Arial"/>
              <a:buNone/>
            </a:pPr>
            <a:r>
              <a:rPr b="0" i="0" lang="en-GB" sz="800" u="none" cap="none" strike="noStrike">
                <a:solidFill>
                  <a:schemeClr val="dk1"/>
                </a:solidFill>
                <a:latin typeface="Trebuchet MS"/>
                <a:ea typeface="Trebuchet MS"/>
                <a:cs typeface="Trebuchet MS"/>
                <a:sym typeface="Trebuchet MS"/>
              </a:rPr>
              <a:t>Art</a:t>
            </a:r>
            <a:endParaRPr b="0" i="0" sz="1400" u="none" cap="none" strike="noStrike">
              <a:solidFill>
                <a:srgbClr val="000000"/>
              </a:solidFill>
              <a:latin typeface="Arial"/>
              <a:ea typeface="Arial"/>
              <a:cs typeface="Arial"/>
              <a:sym typeface="Arial"/>
            </a:endParaRPr>
          </a:p>
        </p:txBody>
      </p:sp>
      <p:sp>
        <p:nvSpPr>
          <p:cNvPr id="245" name="Google Shape;245;p8"/>
          <p:cNvSpPr/>
          <p:nvPr/>
        </p:nvSpPr>
        <p:spPr>
          <a:xfrm>
            <a:off x="3540549" y="4453799"/>
            <a:ext cx="824367" cy="720080"/>
          </a:xfrm>
          <a:prstGeom prst="hexagon">
            <a:avLst>
              <a:gd fmla="val 25000" name="adj"/>
              <a:gd fmla="val 115470" name="vf"/>
            </a:avLst>
          </a:prstGeom>
          <a:solidFill>
            <a:srgbClr val="8CB3E3"/>
          </a:solidFill>
          <a:ln cap="flat" cmpd="sng" w="9525">
            <a:solidFill>
              <a:srgbClr val="395E89"/>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700"/>
              <a:buFont typeface="Arial"/>
              <a:buNone/>
            </a:pPr>
            <a:r>
              <a:rPr b="0" i="0" lang="en-GB" sz="700" u="none" cap="none" strike="noStrike">
                <a:solidFill>
                  <a:schemeClr val="dk1"/>
                </a:solidFill>
                <a:latin typeface="Trebuchet MS"/>
                <a:ea typeface="Trebuchet MS"/>
                <a:cs typeface="Trebuchet MS"/>
                <a:sym typeface="Trebuchet MS"/>
              </a:rPr>
              <a:t>Hydro-</a:t>
            </a:r>
            <a:endParaRPr b="0" i="0" sz="700" u="none" cap="none" strike="noStrike">
              <a:solidFill>
                <a:schemeClr val="dk1"/>
              </a:solidFill>
              <a:latin typeface="Trebuchet MS"/>
              <a:ea typeface="Trebuchet MS"/>
              <a:cs typeface="Trebuchet MS"/>
              <a:sym typeface="Trebuchet MS"/>
            </a:endParaRPr>
          </a:p>
          <a:p>
            <a:pPr indent="0" lvl="0" marL="0" marR="0" rtl="0" algn="ctr">
              <a:lnSpc>
                <a:spcPct val="100000"/>
              </a:lnSpc>
              <a:spcBef>
                <a:spcPts val="0"/>
              </a:spcBef>
              <a:spcAft>
                <a:spcPts val="0"/>
              </a:spcAft>
              <a:buClr>
                <a:srgbClr val="000000"/>
              </a:buClr>
              <a:buSzPts val="700"/>
              <a:buFont typeface="Arial"/>
              <a:buNone/>
            </a:pPr>
            <a:r>
              <a:rPr b="0" i="0" lang="en-GB" sz="700" u="none" cap="none" strike="noStrike">
                <a:solidFill>
                  <a:schemeClr val="dk1"/>
                </a:solidFill>
                <a:latin typeface="Trebuchet MS"/>
                <a:ea typeface="Trebuchet MS"/>
                <a:cs typeface="Trebuchet MS"/>
                <a:sym typeface="Trebuchet MS"/>
              </a:rPr>
              <a:t>therapy</a:t>
            </a:r>
            <a:r>
              <a:rPr b="0" i="0" lang="en-GB" sz="800" u="none" cap="none" strike="noStrike">
                <a:solidFill>
                  <a:schemeClr val="dk1"/>
                </a:solidFill>
                <a:latin typeface="Trebuchet MS"/>
                <a:ea typeface="Trebuchet MS"/>
                <a:cs typeface="Trebuchet MS"/>
                <a:sym typeface="Trebuchet MS"/>
              </a:rPr>
              <a:t> </a:t>
            </a:r>
            <a:endParaRPr b="0" i="0" sz="800" u="none" cap="none" strike="noStrike">
              <a:solidFill>
                <a:schemeClr val="dk1"/>
              </a:solidFill>
              <a:latin typeface="Trebuchet MS"/>
              <a:ea typeface="Trebuchet MS"/>
              <a:cs typeface="Trebuchet MS"/>
              <a:sym typeface="Trebuchet MS"/>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9" name="Shape 249"/>
        <p:cNvGrpSpPr/>
        <p:nvPr/>
      </p:nvGrpSpPr>
      <p:grpSpPr>
        <a:xfrm>
          <a:off x="0" y="0"/>
          <a:ext cx="0" cy="0"/>
          <a:chOff x="0" y="0"/>
          <a:chExt cx="0" cy="0"/>
        </a:xfrm>
      </p:grpSpPr>
      <p:sp>
        <p:nvSpPr>
          <p:cNvPr id="250" name="Google Shape;250;p9"/>
          <p:cNvSpPr/>
          <p:nvPr/>
        </p:nvSpPr>
        <p:spPr>
          <a:xfrm>
            <a:off x="5465455" y="2876495"/>
            <a:ext cx="1051409" cy="766374"/>
          </a:xfrm>
          <a:prstGeom prst="ellipse">
            <a:avLst/>
          </a:prstGeom>
          <a:solidFill>
            <a:srgbClr val="008000"/>
          </a:solidFill>
          <a:ln cap="rnd" cmpd="sng" w="19050">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800"/>
              <a:buFont typeface="Arial"/>
              <a:buNone/>
            </a:pPr>
            <a:r>
              <a:rPr b="1" i="0" lang="en-GB" sz="800" u="none" cap="none" strike="noStrike">
                <a:solidFill>
                  <a:schemeClr val="dk1"/>
                </a:solidFill>
                <a:latin typeface="Trebuchet MS"/>
                <a:ea typeface="Trebuchet MS"/>
                <a:cs typeface="Trebuchet MS"/>
                <a:sym typeface="Trebuchet MS"/>
              </a:rPr>
              <a:t>Functional skills </a:t>
            </a:r>
            <a:endParaRPr b="0" i="0" sz="14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800"/>
              <a:buFont typeface="Arial"/>
              <a:buNone/>
            </a:pPr>
            <a:r>
              <a:rPr b="1" i="0" lang="en-GB" sz="800" u="none" cap="none" strike="noStrike">
                <a:solidFill>
                  <a:schemeClr val="dk1"/>
                </a:solidFill>
                <a:latin typeface="Trebuchet MS"/>
                <a:ea typeface="Trebuchet MS"/>
                <a:cs typeface="Trebuchet MS"/>
                <a:sym typeface="Trebuchet MS"/>
              </a:rPr>
              <a:t>Curriculum</a:t>
            </a:r>
            <a:endParaRPr b="0" i="0" sz="14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800"/>
              <a:buFont typeface="Arial"/>
              <a:buNone/>
            </a:pPr>
            <a:r>
              <a:rPr b="1" i="0" lang="en-GB" sz="800" u="none" cap="none" strike="noStrike">
                <a:solidFill>
                  <a:schemeClr val="dk1"/>
                </a:solidFill>
                <a:latin typeface="Trebuchet MS"/>
                <a:ea typeface="Trebuchet MS"/>
                <a:cs typeface="Trebuchet MS"/>
                <a:sym typeface="Trebuchet MS"/>
              </a:rPr>
              <a:t>KS 5</a:t>
            </a:r>
            <a:endParaRPr b="0" i="0" sz="1400" u="none" cap="none" strike="noStrike">
              <a:solidFill>
                <a:srgbClr val="000000"/>
              </a:solidFill>
              <a:latin typeface="Arial"/>
              <a:ea typeface="Arial"/>
              <a:cs typeface="Arial"/>
              <a:sym typeface="Arial"/>
            </a:endParaRPr>
          </a:p>
        </p:txBody>
      </p:sp>
      <p:sp>
        <p:nvSpPr>
          <p:cNvPr id="251" name="Google Shape;251;p9"/>
          <p:cNvSpPr/>
          <p:nvPr/>
        </p:nvSpPr>
        <p:spPr>
          <a:xfrm>
            <a:off x="4545707" y="3450311"/>
            <a:ext cx="951901" cy="802511"/>
          </a:xfrm>
          <a:prstGeom prst="ellipse">
            <a:avLst/>
          </a:prstGeom>
          <a:solidFill>
            <a:srgbClr val="FFCC00"/>
          </a:solidFill>
          <a:ln cap="flat" cmpd="sng" w="9525">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800"/>
              <a:buFont typeface="Arial"/>
              <a:buNone/>
            </a:pPr>
            <a:r>
              <a:rPr b="1" i="0" lang="en-GB" sz="800" u="none" cap="none" strike="noStrike">
                <a:solidFill>
                  <a:schemeClr val="dk1"/>
                </a:solidFill>
                <a:latin typeface="Trebuchet MS"/>
                <a:ea typeface="Trebuchet MS"/>
                <a:cs typeface="Trebuchet MS"/>
                <a:sym typeface="Trebuchet MS"/>
              </a:rPr>
              <a:t>Transition </a:t>
            </a:r>
            <a:endParaRPr b="0" i="0" sz="1400" u="none" cap="none" strike="noStrike">
              <a:solidFill>
                <a:srgbClr val="000000"/>
              </a:solidFill>
              <a:latin typeface="Arial"/>
              <a:ea typeface="Arial"/>
              <a:cs typeface="Arial"/>
              <a:sym typeface="Arial"/>
            </a:endParaRPr>
          </a:p>
        </p:txBody>
      </p:sp>
      <p:sp>
        <p:nvSpPr>
          <p:cNvPr id="252" name="Google Shape;252;p9"/>
          <p:cNvSpPr/>
          <p:nvPr/>
        </p:nvSpPr>
        <p:spPr>
          <a:xfrm>
            <a:off x="6535869" y="3476463"/>
            <a:ext cx="963602" cy="827622"/>
          </a:xfrm>
          <a:prstGeom prst="ellipse">
            <a:avLst/>
          </a:prstGeom>
          <a:solidFill>
            <a:srgbClr val="FABF8E"/>
          </a:solidFill>
          <a:ln cap="flat" cmpd="sng" w="9525">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800"/>
              <a:buFont typeface="Arial"/>
              <a:buNone/>
            </a:pPr>
            <a:r>
              <a:rPr b="1" i="0" lang="en-GB" sz="800" u="none" cap="none" strike="noStrike">
                <a:solidFill>
                  <a:schemeClr val="dk1"/>
                </a:solidFill>
                <a:latin typeface="Trebuchet MS"/>
                <a:ea typeface="Trebuchet MS"/>
                <a:cs typeface="Trebuchet MS"/>
                <a:sym typeface="Trebuchet MS"/>
              </a:rPr>
              <a:t>Indepen-</a:t>
            </a:r>
            <a:endParaRPr b="1" i="0" sz="800" u="none" cap="none" strike="noStrike">
              <a:solidFill>
                <a:schemeClr val="dk1"/>
              </a:solidFill>
              <a:latin typeface="Trebuchet MS"/>
              <a:ea typeface="Trebuchet MS"/>
              <a:cs typeface="Trebuchet MS"/>
              <a:sym typeface="Trebuchet MS"/>
            </a:endParaRPr>
          </a:p>
          <a:p>
            <a:pPr indent="0" lvl="0" marL="0" marR="0" rtl="0" algn="ctr">
              <a:lnSpc>
                <a:spcPct val="100000"/>
              </a:lnSpc>
              <a:spcBef>
                <a:spcPts val="0"/>
              </a:spcBef>
              <a:spcAft>
                <a:spcPts val="0"/>
              </a:spcAft>
              <a:buClr>
                <a:srgbClr val="000000"/>
              </a:buClr>
              <a:buSzPts val="800"/>
              <a:buFont typeface="Arial"/>
              <a:buNone/>
            </a:pPr>
            <a:r>
              <a:rPr b="1" i="0" lang="en-GB" sz="800" u="none" cap="none" strike="noStrike">
                <a:solidFill>
                  <a:schemeClr val="dk1"/>
                </a:solidFill>
                <a:latin typeface="Trebuchet MS"/>
                <a:ea typeface="Trebuchet MS"/>
                <a:cs typeface="Trebuchet MS"/>
                <a:sym typeface="Trebuchet MS"/>
              </a:rPr>
              <a:t>dence </a:t>
            </a:r>
            <a:endParaRPr b="0" i="0" sz="1400" u="none" cap="none" strike="noStrike">
              <a:solidFill>
                <a:srgbClr val="000000"/>
              </a:solidFill>
              <a:latin typeface="Arial"/>
              <a:ea typeface="Arial"/>
              <a:cs typeface="Arial"/>
              <a:sym typeface="Arial"/>
            </a:endParaRPr>
          </a:p>
        </p:txBody>
      </p:sp>
      <p:sp>
        <p:nvSpPr>
          <p:cNvPr id="253" name="Google Shape;253;p9"/>
          <p:cNvSpPr/>
          <p:nvPr/>
        </p:nvSpPr>
        <p:spPr>
          <a:xfrm>
            <a:off x="4495181" y="2373923"/>
            <a:ext cx="873156" cy="812817"/>
          </a:xfrm>
          <a:prstGeom prst="ellipse">
            <a:avLst/>
          </a:prstGeom>
          <a:solidFill>
            <a:srgbClr val="FF0000"/>
          </a:solidFill>
          <a:ln cap="flat" cmpd="sng" w="9525">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900"/>
              <a:buFont typeface="Arial"/>
              <a:buNone/>
            </a:pPr>
            <a:r>
              <a:rPr b="1" i="0" lang="en-GB" sz="900" u="none" cap="none" strike="noStrike">
                <a:solidFill>
                  <a:schemeClr val="dk1"/>
                </a:solidFill>
                <a:latin typeface="Trebuchet MS"/>
                <a:ea typeface="Trebuchet MS"/>
                <a:cs typeface="Trebuchet MS"/>
                <a:sym typeface="Trebuchet MS"/>
              </a:rPr>
              <a:t>Relating and inter-</a:t>
            </a:r>
            <a:endParaRPr b="1" i="0" sz="900" u="none" cap="none" strike="noStrike">
              <a:solidFill>
                <a:schemeClr val="dk1"/>
              </a:solidFill>
              <a:latin typeface="Trebuchet MS"/>
              <a:ea typeface="Trebuchet MS"/>
              <a:cs typeface="Trebuchet MS"/>
              <a:sym typeface="Trebuchet MS"/>
            </a:endParaRPr>
          </a:p>
          <a:p>
            <a:pPr indent="0" lvl="0" marL="0" marR="0" rtl="0" algn="ctr">
              <a:lnSpc>
                <a:spcPct val="100000"/>
              </a:lnSpc>
              <a:spcBef>
                <a:spcPts val="0"/>
              </a:spcBef>
              <a:spcAft>
                <a:spcPts val="0"/>
              </a:spcAft>
              <a:buClr>
                <a:srgbClr val="000000"/>
              </a:buClr>
              <a:buSzPts val="900"/>
              <a:buFont typeface="Arial"/>
              <a:buNone/>
            </a:pPr>
            <a:r>
              <a:rPr b="1" i="0" lang="en-GB" sz="900" u="none" cap="none" strike="noStrike">
                <a:solidFill>
                  <a:schemeClr val="dk1"/>
                </a:solidFill>
                <a:latin typeface="Trebuchet MS"/>
                <a:ea typeface="Trebuchet MS"/>
                <a:cs typeface="Trebuchet MS"/>
                <a:sym typeface="Trebuchet MS"/>
              </a:rPr>
              <a:t>acting</a:t>
            </a:r>
            <a:endParaRPr b="0" i="0" sz="1400" u="none" cap="none" strike="noStrike">
              <a:solidFill>
                <a:srgbClr val="000000"/>
              </a:solidFill>
              <a:latin typeface="Arial"/>
              <a:ea typeface="Arial"/>
              <a:cs typeface="Arial"/>
              <a:sym typeface="Arial"/>
            </a:endParaRPr>
          </a:p>
        </p:txBody>
      </p:sp>
      <p:sp>
        <p:nvSpPr>
          <p:cNvPr id="254" name="Google Shape;254;p9"/>
          <p:cNvSpPr/>
          <p:nvPr/>
        </p:nvSpPr>
        <p:spPr>
          <a:xfrm>
            <a:off x="6683515" y="2477919"/>
            <a:ext cx="873395" cy="775015"/>
          </a:xfrm>
          <a:prstGeom prst="ellipse">
            <a:avLst/>
          </a:prstGeom>
          <a:solidFill>
            <a:srgbClr val="B2A0C7"/>
          </a:solidFill>
          <a:ln cap="flat" cmpd="sng" w="9525">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800"/>
              <a:buFont typeface="Arial"/>
              <a:buNone/>
            </a:pPr>
            <a:r>
              <a:rPr b="1" i="0" lang="en-GB" sz="800" u="none" cap="none" strike="noStrike">
                <a:solidFill>
                  <a:schemeClr val="dk1"/>
                </a:solidFill>
                <a:latin typeface="Trebuchet MS"/>
                <a:ea typeface="Trebuchet MS"/>
                <a:cs typeface="Trebuchet MS"/>
                <a:sym typeface="Trebuchet MS"/>
              </a:rPr>
              <a:t>Learning and under-</a:t>
            </a:r>
            <a:endParaRPr b="1" i="0" sz="800" u="none" cap="none" strike="noStrike">
              <a:solidFill>
                <a:schemeClr val="dk1"/>
              </a:solidFill>
              <a:latin typeface="Trebuchet MS"/>
              <a:ea typeface="Trebuchet MS"/>
              <a:cs typeface="Trebuchet MS"/>
              <a:sym typeface="Trebuchet MS"/>
            </a:endParaRPr>
          </a:p>
          <a:p>
            <a:pPr indent="0" lvl="0" marL="0" marR="0" rtl="0" algn="ctr">
              <a:lnSpc>
                <a:spcPct val="100000"/>
              </a:lnSpc>
              <a:spcBef>
                <a:spcPts val="0"/>
              </a:spcBef>
              <a:spcAft>
                <a:spcPts val="0"/>
              </a:spcAft>
              <a:buClr>
                <a:srgbClr val="000000"/>
              </a:buClr>
              <a:buSzPts val="800"/>
              <a:buFont typeface="Arial"/>
              <a:buNone/>
            </a:pPr>
            <a:r>
              <a:rPr b="1" i="0" lang="en-GB" sz="800" u="none" cap="none" strike="noStrike">
                <a:solidFill>
                  <a:schemeClr val="dk1"/>
                </a:solidFill>
                <a:latin typeface="Trebuchet MS"/>
                <a:ea typeface="Trebuchet MS"/>
                <a:cs typeface="Trebuchet MS"/>
                <a:sym typeface="Trebuchet MS"/>
              </a:rPr>
              <a:t>standing </a:t>
            </a:r>
            <a:endParaRPr b="1" i="0" sz="800" u="none" cap="none" strike="noStrike">
              <a:solidFill>
                <a:schemeClr val="dk1"/>
              </a:solidFill>
              <a:latin typeface="Trebuchet MS"/>
              <a:ea typeface="Trebuchet MS"/>
              <a:cs typeface="Trebuchet MS"/>
              <a:sym typeface="Trebuchet MS"/>
            </a:endParaRPr>
          </a:p>
        </p:txBody>
      </p:sp>
      <p:sp>
        <p:nvSpPr>
          <p:cNvPr id="255" name="Google Shape;255;p9"/>
          <p:cNvSpPr/>
          <p:nvPr/>
        </p:nvSpPr>
        <p:spPr>
          <a:xfrm>
            <a:off x="5553945" y="3837817"/>
            <a:ext cx="951901" cy="849096"/>
          </a:xfrm>
          <a:prstGeom prst="ellipse">
            <a:avLst/>
          </a:prstGeom>
          <a:solidFill>
            <a:srgbClr val="93B3D7"/>
          </a:solidFill>
          <a:ln cap="flat" cmpd="sng" w="9525">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800"/>
              <a:buFont typeface="Arial"/>
              <a:buNone/>
            </a:pPr>
            <a:r>
              <a:rPr b="1" i="0" lang="en-GB" sz="800" u="none" cap="none" strike="noStrike">
                <a:solidFill>
                  <a:schemeClr val="dk1"/>
                </a:solidFill>
                <a:latin typeface="Trebuchet MS"/>
                <a:ea typeface="Trebuchet MS"/>
                <a:cs typeface="Trebuchet MS"/>
                <a:sym typeface="Trebuchet MS"/>
              </a:rPr>
              <a:t>Leisure and well being </a:t>
            </a:r>
            <a:endParaRPr b="0" i="0" sz="1400" u="none" cap="none" strike="noStrike">
              <a:solidFill>
                <a:srgbClr val="000000"/>
              </a:solidFill>
              <a:latin typeface="Arial"/>
              <a:ea typeface="Arial"/>
              <a:cs typeface="Arial"/>
              <a:sym typeface="Arial"/>
            </a:endParaRPr>
          </a:p>
        </p:txBody>
      </p:sp>
      <p:sp>
        <p:nvSpPr>
          <p:cNvPr id="256" name="Google Shape;256;p9"/>
          <p:cNvSpPr/>
          <p:nvPr/>
        </p:nvSpPr>
        <p:spPr>
          <a:xfrm>
            <a:off x="5503915" y="1808512"/>
            <a:ext cx="873311" cy="777514"/>
          </a:xfrm>
          <a:prstGeom prst="ellipse">
            <a:avLst/>
          </a:prstGeom>
          <a:solidFill>
            <a:schemeClr val="accent3"/>
          </a:solidFill>
          <a:ln cap="flat" cmpd="sng" w="9525">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800"/>
              <a:buFont typeface="Arial"/>
              <a:buNone/>
            </a:pPr>
            <a:r>
              <a:rPr b="0" i="0" lang="en-GB" sz="800" u="none" cap="none" strike="noStrike">
                <a:solidFill>
                  <a:schemeClr val="dk1"/>
                </a:solidFill>
                <a:latin typeface="Trebuchet MS"/>
                <a:ea typeface="Trebuchet MS"/>
                <a:cs typeface="Trebuchet MS"/>
                <a:sym typeface="Trebuchet MS"/>
              </a:rPr>
              <a:t>Communi-cation </a:t>
            </a:r>
            <a:endParaRPr b="0" i="0" sz="1400" u="none" cap="none" strike="noStrike">
              <a:solidFill>
                <a:srgbClr val="000000"/>
              </a:solidFill>
              <a:latin typeface="Arial"/>
              <a:ea typeface="Arial"/>
              <a:cs typeface="Arial"/>
              <a:sym typeface="Arial"/>
            </a:endParaRPr>
          </a:p>
        </p:txBody>
      </p:sp>
      <p:cxnSp>
        <p:nvCxnSpPr>
          <p:cNvPr id="257" name="Google Shape;257;p9"/>
          <p:cNvCxnSpPr/>
          <p:nvPr/>
        </p:nvCxnSpPr>
        <p:spPr>
          <a:xfrm rot="10800000">
            <a:off x="6008195" y="3565875"/>
            <a:ext cx="0" cy="295174"/>
          </a:xfrm>
          <a:prstGeom prst="straightConnector1">
            <a:avLst/>
          </a:prstGeom>
          <a:noFill/>
          <a:ln cap="flat" cmpd="sng" w="9525">
            <a:solidFill>
              <a:schemeClr val="dk1"/>
            </a:solidFill>
            <a:prstDash val="dash"/>
            <a:round/>
            <a:headEnd len="sm" w="sm" type="none"/>
            <a:tailEnd len="sm" w="sm" type="none"/>
          </a:ln>
        </p:spPr>
      </p:cxnSp>
      <p:cxnSp>
        <p:nvCxnSpPr>
          <p:cNvPr id="258" name="Google Shape;258;p9"/>
          <p:cNvCxnSpPr/>
          <p:nvPr/>
        </p:nvCxnSpPr>
        <p:spPr>
          <a:xfrm rot="10800000">
            <a:off x="6008195" y="2567825"/>
            <a:ext cx="0" cy="295174"/>
          </a:xfrm>
          <a:prstGeom prst="straightConnector1">
            <a:avLst/>
          </a:prstGeom>
          <a:noFill/>
          <a:ln cap="flat" cmpd="sng" w="9525">
            <a:solidFill>
              <a:schemeClr val="dk1"/>
            </a:solidFill>
            <a:prstDash val="dash"/>
            <a:round/>
            <a:headEnd len="sm" w="sm" type="none"/>
            <a:tailEnd len="sm" w="sm" type="none"/>
          </a:ln>
        </p:spPr>
      </p:cxnSp>
      <p:cxnSp>
        <p:nvCxnSpPr>
          <p:cNvPr id="259" name="Google Shape;259;p9"/>
          <p:cNvCxnSpPr/>
          <p:nvPr/>
        </p:nvCxnSpPr>
        <p:spPr>
          <a:xfrm rot="10800000">
            <a:off x="5368338" y="2924944"/>
            <a:ext cx="185428" cy="144016"/>
          </a:xfrm>
          <a:prstGeom prst="straightConnector1">
            <a:avLst/>
          </a:prstGeom>
          <a:noFill/>
          <a:ln cap="flat" cmpd="sng" w="9525">
            <a:solidFill>
              <a:schemeClr val="dk1"/>
            </a:solidFill>
            <a:prstDash val="dash"/>
            <a:round/>
            <a:headEnd len="sm" w="sm" type="none"/>
            <a:tailEnd len="sm" w="sm" type="none"/>
          </a:ln>
        </p:spPr>
      </p:cxnSp>
      <p:cxnSp>
        <p:nvCxnSpPr>
          <p:cNvPr id="260" name="Google Shape;260;p9"/>
          <p:cNvCxnSpPr/>
          <p:nvPr/>
        </p:nvCxnSpPr>
        <p:spPr>
          <a:xfrm flipH="1" rot="10800000">
            <a:off x="5415650" y="3450311"/>
            <a:ext cx="231271" cy="142661"/>
          </a:xfrm>
          <a:prstGeom prst="straightConnector1">
            <a:avLst/>
          </a:prstGeom>
          <a:noFill/>
          <a:ln cap="flat" cmpd="sng" w="9525">
            <a:solidFill>
              <a:schemeClr val="dk1"/>
            </a:solidFill>
            <a:prstDash val="dash"/>
            <a:round/>
            <a:headEnd len="sm" w="sm" type="none"/>
            <a:tailEnd len="sm" w="sm" type="none"/>
          </a:ln>
        </p:spPr>
      </p:cxnSp>
      <p:cxnSp>
        <p:nvCxnSpPr>
          <p:cNvPr id="261" name="Google Shape;261;p9"/>
          <p:cNvCxnSpPr/>
          <p:nvPr/>
        </p:nvCxnSpPr>
        <p:spPr>
          <a:xfrm flipH="1" rot="10800000">
            <a:off x="6427254" y="2996953"/>
            <a:ext cx="256169" cy="117779"/>
          </a:xfrm>
          <a:prstGeom prst="straightConnector1">
            <a:avLst/>
          </a:prstGeom>
          <a:noFill/>
          <a:ln cap="flat" cmpd="sng" w="9525">
            <a:solidFill>
              <a:schemeClr val="dk1"/>
            </a:solidFill>
            <a:prstDash val="dash"/>
            <a:round/>
            <a:headEnd len="sm" w="sm" type="none"/>
            <a:tailEnd len="sm" w="sm" type="none"/>
          </a:ln>
        </p:spPr>
      </p:cxnSp>
      <p:cxnSp>
        <p:nvCxnSpPr>
          <p:cNvPr id="262" name="Google Shape;262;p9"/>
          <p:cNvCxnSpPr/>
          <p:nvPr/>
        </p:nvCxnSpPr>
        <p:spPr>
          <a:xfrm rot="10800000">
            <a:off x="6417356" y="3437381"/>
            <a:ext cx="226470" cy="162918"/>
          </a:xfrm>
          <a:prstGeom prst="straightConnector1">
            <a:avLst/>
          </a:prstGeom>
          <a:noFill/>
          <a:ln cap="flat" cmpd="sng" w="9525">
            <a:solidFill>
              <a:schemeClr val="dk1"/>
            </a:solidFill>
            <a:prstDash val="dash"/>
            <a:round/>
            <a:headEnd len="sm" w="sm" type="none"/>
            <a:tailEnd len="sm" w="sm" type="none"/>
          </a:ln>
        </p:spPr>
      </p:cxnSp>
      <p:sp>
        <p:nvSpPr>
          <p:cNvPr id="263" name="Google Shape;263;p9"/>
          <p:cNvSpPr/>
          <p:nvPr/>
        </p:nvSpPr>
        <p:spPr>
          <a:xfrm>
            <a:off x="7306372" y="187609"/>
            <a:ext cx="824367" cy="720080"/>
          </a:xfrm>
          <a:prstGeom prst="hexagon">
            <a:avLst>
              <a:gd fmla="val 25000" name="adj"/>
              <a:gd fmla="val 115470" name="vf"/>
            </a:avLst>
          </a:prstGeom>
          <a:solidFill>
            <a:schemeClr val="accent3"/>
          </a:solidFill>
          <a:ln cap="flat" cmpd="sng" w="9525">
            <a:solidFill>
              <a:schemeClr val="dk1"/>
            </a:solidFill>
            <a:prstDash val="dash"/>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600"/>
              <a:buFont typeface="Arial"/>
              <a:buNone/>
            </a:pPr>
            <a:r>
              <a:rPr b="0" i="0" lang="en-GB" sz="600" u="none" cap="none" strike="noStrike">
                <a:solidFill>
                  <a:schemeClr val="dk1"/>
                </a:solidFill>
                <a:latin typeface="Trebuchet MS"/>
                <a:ea typeface="Trebuchet MS"/>
                <a:cs typeface="Trebuchet MS"/>
                <a:sym typeface="Trebuchet MS"/>
              </a:rPr>
              <a:t>Functional Reading schemes and writing</a:t>
            </a:r>
            <a:endParaRPr b="0" i="0" sz="600" u="none" cap="none" strike="noStrike">
              <a:solidFill>
                <a:schemeClr val="dk1"/>
              </a:solidFill>
              <a:latin typeface="Trebuchet MS"/>
              <a:ea typeface="Trebuchet MS"/>
              <a:cs typeface="Trebuchet MS"/>
              <a:sym typeface="Trebuchet MS"/>
            </a:endParaRPr>
          </a:p>
        </p:txBody>
      </p:sp>
      <p:sp>
        <p:nvSpPr>
          <p:cNvPr id="264" name="Google Shape;264;p9"/>
          <p:cNvSpPr/>
          <p:nvPr/>
        </p:nvSpPr>
        <p:spPr>
          <a:xfrm>
            <a:off x="6516865" y="530493"/>
            <a:ext cx="887186" cy="720080"/>
          </a:xfrm>
          <a:prstGeom prst="hexagon">
            <a:avLst>
              <a:gd fmla="val 25000" name="adj"/>
              <a:gd fmla="val 115470" name="vf"/>
            </a:avLst>
          </a:prstGeom>
          <a:solidFill>
            <a:schemeClr val="accent3"/>
          </a:solidFill>
          <a:ln cap="flat" cmpd="sng" w="9525">
            <a:solidFill>
              <a:srgbClr val="395E89"/>
            </a:solidFill>
            <a:prstDash val="dash"/>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800"/>
              <a:buFont typeface="Arial"/>
              <a:buNone/>
            </a:pPr>
            <a:r>
              <a:rPr b="0" i="0" lang="en-GB" sz="800" u="none" cap="none" strike="noStrike">
                <a:solidFill>
                  <a:schemeClr val="dk1"/>
                </a:solidFill>
                <a:latin typeface="Trebuchet MS"/>
                <a:ea typeface="Trebuchet MS"/>
                <a:cs typeface="Trebuchet MS"/>
                <a:sym typeface="Trebuchet MS"/>
              </a:rPr>
              <a:t>Communi-cation </a:t>
            </a:r>
            <a:endParaRPr b="0" i="0" sz="800" u="none" cap="none" strike="noStrike">
              <a:solidFill>
                <a:schemeClr val="dk1"/>
              </a:solidFill>
              <a:latin typeface="Trebuchet MS"/>
              <a:ea typeface="Trebuchet MS"/>
              <a:cs typeface="Trebuchet MS"/>
              <a:sym typeface="Trebuchet MS"/>
            </a:endParaRPr>
          </a:p>
        </p:txBody>
      </p:sp>
      <p:sp>
        <p:nvSpPr>
          <p:cNvPr id="265" name="Google Shape;265;p9"/>
          <p:cNvSpPr/>
          <p:nvPr/>
        </p:nvSpPr>
        <p:spPr>
          <a:xfrm>
            <a:off x="7557863" y="2066130"/>
            <a:ext cx="988942" cy="858814"/>
          </a:xfrm>
          <a:prstGeom prst="hexagon">
            <a:avLst>
              <a:gd fmla="val 25000" name="adj"/>
              <a:gd fmla="val 115470" name="vf"/>
            </a:avLst>
          </a:prstGeom>
          <a:solidFill>
            <a:srgbClr val="B2A0C7"/>
          </a:solidFill>
          <a:ln cap="flat" cmpd="sng" w="9525">
            <a:solidFill>
              <a:srgbClr val="395E89"/>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800"/>
              <a:buFont typeface="Arial"/>
              <a:buNone/>
            </a:pPr>
            <a:r>
              <a:rPr b="0" i="0" lang="en-GB" sz="800" u="none" cap="none" strike="noStrike">
                <a:solidFill>
                  <a:schemeClr val="dk1"/>
                </a:solidFill>
                <a:latin typeface="Trebuchet MS"/>
                <a:ea typeface="Trebuchet MS"/>
                <a:cs typeface="Trebuchet MS"/>
                <a:sym typeface="Trebuchet MS"/>
              </a:rPr>
              <a:t>Functional </a:t>
            </a:r>
            <a:endParaRPr b="0" i="0" sz="14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800"/>
              <a:buFont typeface="Arial"/>
              <a:buNone/>
            </a:pPr>
            <a:r>
              <a:rPr b="0" i="0" lang="en-GB" sz="800" u="none" cap="none" strike="noStrike">
                <a:solidFill>
                  <a:schemeClr val="dk1"/>
                </a:solidFill>
                <a:latin typeface="Trebuchet MS"/>
                <a:ea typeface="Trebuchet MS"/>
                <a:cs typeface="Trebuchet MS"/>
                <a:sym typeface="Trebuchet MS"/>
              </a:rPr>
              <a:t>Numeracy </a:t>
            </a:r>
            <a:endParaRPr b="0" i="0" sz="800" u="none" cap="none" strike="noStrike">
              <a:solidFill>
                <a:schemeClr val="dk1"/>
              </a:solidFill>
              <a:latin typeface="Trebuchet MS"/>
              <a:ea typeface="Trebuchet MS"/>
              <a:cs typeface="Trebuchet MS"/>
              <a:sym typeface="Trebuchet MS"/>
            </a:endParaRPr>
          </a:p>
        </p:txBody>
      </p:sp>
      <p:sp>
        <p:nvSpPr>
          <p:cNvPr id="266" name="Google Shape;266;p9"/>
          <p:cNvSpPr/>
          <p:nvPr/>
        </p:nvSpPr>
        <p:spPr>
          <a:xfrm>
            <a:off x="8052334" y="3306106"/>
            <a:ext cx="904242" cy="847847"/>
          </a:xfrm>
          <a:prstGeom prst="hexagon">
            <a:avLst>
              <a:gd fmla="val 25000" name="adj"/>
              <a:gd fmla="val 115470" name="vf"/>
            </a:avLst>
          </a:prstGeom>
          <a:solidFill>
            <a:srgbClr val="FABF8E"/>
          </a:solidFill>
          <a:ln cap="flat" cmpd="sng" w="9525">
            <a:solidFill>
              <a:srgbClr val="395E89"/>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600"/>
              <a:buFont typeface="Arial"/>
              <a:buNone/>
            </a:pPr>
            <a:r>
              <a:rPr b="0" i="0" lang="en-GB" sz="600" u="none" cap="none" strike="noStrike">
                <a:solidFill>
                  <a:schemeClr val="dk1"/>
                </a:solidFill>
                <a:latin typeface="Trebuchet MS"/>
                <a:ea typeface="Trebuchet MS"/>
                <a:cs typeface="Trebuchet MS"/>
                <a:sym typeface="Trebuchet MS"/>
              </a:rPr>
              <a:t>Community skills</a:t>
            </a:r>
            <a:endParaRPr b="0" i="0" sz="600" u="none" cap="none" strike="noStrike">
              <a:solidFill>
                <a:schemeClr val="dk1"/>
              </a:solidFill>
              <a:latin typeface="Trebuchet MS"/>
              <a:ea typeface="Trebuchet MS"/>
              <a:cs typeface="Trebuchet MS"/>
              <a:sym typeface="Trebuchet MS"/>
            </a:endParaRPr>
          </a:p>
        </p:txBody>
      </p:sp>
      <p:sp>
        <p:nvSpPr>
          <p:cNvPr id="267" name="Google Shape;267;p9"/>
          <p:cNvSpPr/>
          <p:nvPr/>
        </p:nvSpPr>
        <p:spPr>
          <a:xfrm>
            <a:off x="7404050" y="3877888"/>
            <a:ext cx="824367" cy="720080"/>
          </a:xfrm>
          <a:prstGeom prst="hexagon">
            <a:avLst>
              <a:gd fmla="val 25000" name="adj"/>
              <a:gd fmla="val 115470" name="vf"/>
            </a:avLst>
          </a:prstGeom>
          <a:solidFill>
            <a:srgbClr val="FABF8E"/>
          </a:solidFill>
          <a:ln cap="flat" cmpd="sng" w="9525">
            <a:solidFill>
              <a:srgbClr val="395E89"/>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800"/>
              <a:buFont typeface="Arial"/>
              <a:buNone/>
            </a:pPr>
            <a:r>
              <a:rPr b="0" i="0" lang="en-GB" sz="800" u="none" cap="none" strike="noStrike">
                <a:solidFill>
                  <a:schemeClr val="dk1"/>
                </a:solidFill>
                <a:latin typeface="Trebuchet MS"/>
                <a:ea typeface="Trebuchet MS"/>
                <a:cs typeface="Trebuchet MS"/>
                <a:sym typeface="Trebuchet MS"/>
              </a:rPr>
              <a:t>Independent living skills</a:t>
            </a:r>
            <a:endParaRPr b="0" i="0" sz="600" u="none" cap="none" strike="noStrike">
              <a:solidFill>
                <a:schemeClr val="dk1"/>
              </a:solidFill>
              <a:latin typeface="Trebuchet MS"/>
              <a:ea typeface="Trebuchet MS"/>
              <a:cs typeface="Trebuchet MS"/>
              <a:sym typeface="Trebuchet MS"/>
            </a:endParaRPr>
          </a:p>
        </p:txBody>
      </p:sp>
      <p:sp>
        <p:nvSpPr>
          <p:cNvPr id="268" name="Google Shape;268;p9"/>
          <p:cNvSpPr/>
          <p:nvPr/>
        </p:nvSpPr>
        <p:spPr>
          <a:xfrm>
            <a:off x="4893168" y="4343191"/>
            <a:ext cx="824367" cy="720080"/>
          </a:xfrm>
          <a:prstGeom prst="hexagon">
            <a:avLst>
              <a:gd fmla="val 25000" name="adj"/>
              <a:gd fmla="val 115470" name="vf"/>
            </a:avLst>
          </a:prstGeom>
          <a:solidFill>
            <a:srgbClr val="8CB3E3"/>
          </a:solidFill>
          <a:ln cap="flat" cmpd="sng" w="9525">
            <a:solidFill>
              <a:srgbClr val="395E89"/>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700"/>
              <a:buFont typeface="Arial"/>
              <a:buNone/>
            </a:pPr>
            <a:r>
              <a:rPr b="0" i="0" lang="en-GB" sz="700" u="none" cap="none" strike="noStrike">
                <a:solidFill>
                  <a:schemeClr val="dk1"/>
                </a:solidFill>
                <a:latin typeface="Trebuchet MS"/>
                <a:ea typeface="Trebuchet MS"/>
                <a:cs typeface="Trebuchet MS"/>
                <a:sym typeface="Trebuchet MS"/>
              </a:rPr>
              <a:t>Hydro-</a:t>
            </a:r>
            <a:endParaRPr b="0" i="0" sz="700" u="none" cap="none" strike="noStrike">
              <a:solidFill>
                <a:schemeClr val="dk1"/>
              </a:solidFill>
              <a:latin typeface="Trebuchet MS"/>
              <a:ea typeface="Trebuchet MS"/>
              <a:cs typeface="Trebuchet MS"/>
              <a:sym typeface="Trebuchet MS"/>
            </a:endParaRPr>
          </a:p>
          <a:p>
            <a:pPr indent="0" lvl="0" marL="0" marR="0" rtl="0" algn="ctr">
              <a:lnSpc>
                <a:spcPct val="100000"/>
              </a:lnSpc>
              <a:spcBef>
                <a:spcPts val="0"/>
              </a:spcBef>
              <a:spcAft>
                <a:spcPts val="0"/>
              </a:spcAft>
              <a:buClr>
                <a:srgbClr val="000000"/>
              </a:buClr>
              <a:buSzPts val="700"/>
              <a:buFont typeface="Arial"/>
              <a:buNone/>
            </a:pPr>
            <a:r>
              <a:rPr b="0" i="0" lang="en-GB" sz="700" u="none" cap="none" strike="noStrike">
                <a:solidFill>
                  <a:schemeClr val="dk1"/>
                </a:solidFill>
                <a:latin typeface="Trebuchet MS"/>
                <a:ea typeface="Trebuchet MS"/>
                <a:cs typeface="Trebuchet MS"/>
                <a:sym typeface="Trebuchet MS"/>
              </a:rPr>
              <a:t>therapy</a:t>
            </a:r>
            <a:r>
              <a:rPr b="0" i="0" lang="en-GB" sz="800" u="none" cap="none" strike="noStrike">
                <a:solidFill>
                  <a:schemeClr val="dk1"/>
                </a:solidFill>
                <a:latin typeface="Trebuchet MS"/>
                <a:ea typeface="Trebuchet MS"/>
                <a:cs typeface="Trebuchet MS"/>
                <a:sym typeface="Trebuchet MS"/>
              </a:rPr>
              <a:t> </a:t>
            </a:r>
            <a:endParaRPr b="0" i="0" sz="800" u="none" cap="none" strike="noStrike">
              <a:solidFill>
                <a:schemeClr val="dk1"/>
              </a:solidFill>
              <a:latin typeface="Trebuchet MS"/>
              <a:ea typeface="Trebuchet MS"/>
              <a:cs typeface="Trebuchet MS"/>
              <a:sym typeface="Trebuchet MS"/>
            </a:endParaRPr>
          </a:p>
        </p:txBody>
      </p:sp>
      <p:sp>
        <p:nvSpPr>
          <p:cNvPr id="269" name="Google Shape;269;p9"/>
          <p:cNvSpPr/>
          <p:nvPr/>
        </p:nvSpPr>
        <p:spPr>
          <a:xfrm>
            <a:off x="6369175" y="4373727"/>
            <a:ext cx="824367" cy="720080"/>
          </a:xfrm>
          <a:prstGeom prst="hexagon">
            <a:avLst>
              <a:gd fmla="val 25000" name="adj"/>
              <a:gd fmla="val 115470" name="vf"/>
            </a:avLst>
          </a:prstGeom>
          <a:solidFill>
            <a:srgbClr val="8CB3E3"/>
          </a:solidFill>
          <a:ln cap="flat" cmpd="sng" w="9525">
            <a:solidFill>
              <a:srgbClr val="395E89"/>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800"/>
              <a:buFont typeface="Arial"/>
              <a:buNone/>
            </a:pPr>
            <a:r>
              <a:rPr b="0" i="0" lang="en-GB" sz="800" u="none" cap="none" strike="noStrike">
                <a:solidFill>
                  <a:schemeClr val="dk1"/>
                </a:solidFill>
                <a:latin typeface="Trebuchet MS"/>
                <a:ea typeface="Trebuchet MS"/>
                <a:cs typeface="Trebuchet MS"/>
                <a:sym typeface="Trebuchet MS"/>
              </a:rPr>
              <a:t>RE</a:t>
            </a:r>
            <a:endParaRPr b="0" i="0" sz="800" u="none" cap="none" strike="noStrike">
              <a:solidFill>
                <a:schemeClr val="dk1"/>
              </a:solidFill>
              <a:latin typeface="Trebuchet MS"/>
              <a:ea typeface="Trebuchet MS"/>
              <a:cs typeface="Trebuchet MS"/>
              <a:sym typeface="Trebuchet MS"/>
            </a:endParaRPr>
          </a:p>
        </p:txBody>
      </p:sp>
      <p:sp>
        <p:nvSpPr>
          <p:cNvPr id="270" name="Google Shape;270;p9"/>
          <p:cNvSpPr/>
          <p:nvPr/>
        </p:nvSpPr>
        <p:spPr>
          <a:xfrm>
            <a:off x="8008871" y="546261"/>
            <a:ext cx="824367" cy="720080"/>
          </a:xfrm>
          <a:prstGeom prst="hexagon">
            <a:avLst>
              <a:gd fmla="val 25000" name="adj"/>
              <a:gd fmla="val 115470" name="vf"/>
            </a:avLst>
          </a:prstGeom>
          <a:solidFill>
            <a:schemeClr val="accent3"/>
          </a:solidFill>
          <a:ln cap="flat" cmpd="sng" w="9525">
            <a:solidFill>
              <a:srgbClr val="395E89"/>
            </a:solidFill>
            <a:prstDash val="dash"/>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600"/>
              <a:buFont typeface="Arial"/>
              <a:buNone/>
            </a:pPr>
            <a:r>
              <a:rPr b="0" i="0" lang="en-GB" sz="600" u="none" cap="none" strike="noStrike">
                <a:solidFill>
                  <a:schemeClr val="dk1"/>
                </a:solidFill>
                <a:latin typeface="Trebuchet MS"/>
                <a:ea typeface="Trebuchet MS"/>
                <a:cs typeface="Trebuchet MS"/>
                <a:sym typeface="Trebuchet MS"/>
              </a:rPr>
              <a:t>Specialist SALT input</a:t>
            </a:r>
            <a:endParaRPr b="0" i="0" sz="600" u="none" cap="none" strike="noStrike">
              <a:solidFill>
                <a:schemeClr val="dk1"/>
              </a:solidFill>
              <a:latin typeface="Trebuchet MS"/>
              <a:ea typeface="Trebuchet MS"/>
              <a:cs typeface="Trebuchet MS"/>
              <a:sym typeface="Trebuchet MS"/>
            </a:endParaRPr>
          </a:p>
        </p:txBody>
      </p:sp>
      <p:sp>
        <p:nvSpPr>
          <p:cNvPr id="271" name="Google Shape;271;p9"/>
          <p:cNvSpPr/>
          <p:nvPr/>
        </p:nvSpPr>
        <p:spPr>
          <a:xfrm rot="-5400000">
            <a:off x="6529124" y="2417785"/>
            <a:ext cx="432048" cy="7190014"/>
          </a:xfrm>
          <a:prstGeom prst="leftBrace">
            <a:avLst>
              <a:gd fmla="val 8333" name="adj1"/>
              <a:gd fmla="val 49420" name="adj2"/>
            </a:avLst>
          </a:prstGeom>
          <a:noFill/>
          <a:ln cap="flat" cmpd="sng" w="28575">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Trebuchet MS"/>
              <a:ea typeface="Trebuchet MS"/>
              <a:cs typeface="Trebuchet MS"/>
              <a:sym typeface="Trebuchet MS"/>
            </a:endParaRPr>
          </a:p>
        </p:txBody>
      </p:sp>
      <p:sp>
        <p:nvSpPr>
          <p:cNvPr id="272" name="Google Shape;272;p9"/>
          <p:cNvSpPr txBox="1"/>
          <p:nvPr/>
        </p:nvSpPr>
        <p:spPr>
          <a:xfrm>
            <a:off x="3150150" y="6273776"/>
            <a:ext cx="6823500" cy="2616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100"/>
              <a:buFont typeface="Arial"/>
              <a:buNone/>
            </a:pPr>
            <a:r>
              <a:rPr b="0" i="0" lang="en-GB" sz="1100" u="none" cap="none" strike="noStrike">
                <a:solidFill>
                  <a:schemeClr val="dk1"/>
                </a:solidFill>
                <a:latin typeface="Trebuchet MS"/>
                <a:ea typeface="Trebuchet MS"/>
                <a:cs typeface="Trebuchet MS"/>
                <a:sym typeface="Trebuchet MS"/>
              </a:rPr>
              <a:t>The topic themes draw together each aspect of the curriculum each term and provides a topic focus</a:t>
            </a:r>
            <a:endParaRPr b="0" i="0" sz="1100" u="none" cap="none" strike="noStrike">
              <a:solidFill>
                <a:schemeClr val="dk1"/>
              </a:solidFill>
              <a:latin typeface="Trebuchet MS"/>
              <a:ea typeface="Trebuchet MS"/>
              <a:cs typeface="Trebuchet MS"/>
              <a:sym typeface="Trebuchet MS"/>
            </a:endParaRPr>
          </a:p>
        </p:txBody>
      </p:sp>
      <p:sp>
        <p:nvSpPr>
          <p:cNvPr id="273" name="Google Shape;273;p9"/>
          <p:cNvSpPr/>
          <p:nvPr/>
        </p:nvSpPr>
        <p:spPr>
          <a:xfrm>
            <a:off x="8170265" y="4244017"/>
            <a:ext cx="835361" cy="720080"/>
          </a:xfrm>
          <a:prstGeom prst="hexagon">
            <a:avLst>
              <a:gd fmla="val 25000" name="adj"/>
              <a:gd fmla="val 115470" name="vf"/>
            </a:avLst>
          </a:prstGeom>
          <a:solidFill>
            <a:srgbClr val="FABF8E"/>
          </a:solidFill>
          <a:ln cap="flat" cmpd="sng" w="9525">
            <a:solidFill>
              <a:srgbClr val="395E89"/>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800"/>
              <a:buFont typeface="Arial"/>
              <a:buNone/>
            </a:pPr>
            <a:r>
              <a:rPr b="0" i="0" lang="en-GB" sz="800" u="none" cap="none" strike="noStrike">
                <a:solidFill>
                  <a:schemeClr val="dk1"/>
                </a:solidFill>
                <a:latin typeface="Trebuchet MS"/>
                <a:ea typeface="Trebuchet MS"/>
                <a:cs typeface="Trebuchet MS"/>
                <a:sym typeface="Trebuchet MS"/>
              </a:rPr>
              <a:t>Personal care</a:t>
            </a:r>
            <a:endParaRPr b="0" i="0" sz="800" u="none" cap="none" strike="noStrike">
              <a:solidFill>
                <a:schemeClr val="dk1"/>
              </a:solidFill>
              <a:latin typeface="Trebuchet MS"/>
              <a:ea typeface="Trebuchet MS"/>
              <a:cs typeface="Trebuchet MS"/>
              <a:sym typeface="Trebuchet MS"/>
            </a:endParaRPr>
          </a:p>
        </p:txBody>
      </p:sp>
      <p:sp>
        <p:nvSpPr>
          <p:cNvPr id="274" name="Google Shape;274;p9"/>
          <p:cNvSpPr/>
          <p:nvPr/>
        </p:nvSpPr>
        <p:spPr>
          <a:xfrm>
            <a:off x="3721294" y="2209976"/>
            <a:ext cx="824400" cy="720000"/>
          </a:xfrm>
          <a:prstGeom prst="hexagon">
            <a:avLst>
              <a:gd fmla="val 25000" name="adj"/>
              <a:gd fmla="val 115470" name="vf"/>
            </a:avLst>
          </a:prstGeom>
          <a:solidFill>
            <a:srgbClr val="FF0000"/>
          </a:solidFill>
          <a:ln cap="flat" cmpd="sng" w="9525">
            <a:solidFill>
              <a:srgbClr val="395E89"/>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800"/>
              <a:buFont typeface="Arial"/>
              <a:buNone/>
            </a:pPr>
            <a:r>
              <a:rPr b="0" i="0" lang="en-GB" sz="800" u="none" cap="none" strike="noStrike">
                <a:solidFill>
                  <a:schemeClr val="dk1"/>
                </a:solidFill>
                <a:latin typeface="Trebuchet MS"/>
                <a:ea typeface="Trebuchet MS"/>
                <a:cs typeface="Trebuchet MS"/>
                <a:sym typeface="Trebuchet MS"/>
              </a:rPr>
              <a:t>Thrive</a:t>
            </a:r>
            <a:endParaRPr b="0" i="0" sz="800" u="none" cap="none" strike="noStrike">
              <a:solidFill>
                <a:schemeClr val="dk1"/>
              </a:solidFill>
              <a:latin typeface="Trebuchet MS"/>
              <a:ea typeface="Trebuchet MS"/>
              <a:cs typeface="Trebuchet MS"/>
              <a:sym typeface="Trebuchet MS"/>
            </a:endParaRPr>
          </a:p>
        </p:txBody>
      </p:sp>
      <p:sp>
        <p:nvSpPr>
          <p:cNvPr id="275" name="Google Shape;275;p9"/>
          <p:cNvSpPr/>
          <p:nvPr/>
        </p:nvSpPr>
        <p:spPr>
          <a:xfrm>
            <a:off x="3039705" y="1811288"/>
            <a:ext cx="824367" cy="720080"/>
          </a:xfrm>
          <a:prstGeom prst="hexagon">
            <a:avLst>
              <a:gd fmla="val 25000" name="adj"/>
              <a:gd fmla="val 115470" name="vf"/>
            </a:avLst>
          </a:prstGeom>
          <a:solidFill>
            <a:srgbClr val="FF0000"/>
          </a:solidFill>
          <a:ln cap="flat" cmpd="sng" w="9525">
            <a:solidFill>
              <a:srgbClr val="395E89"/>
            </a:solidFill>
            <a:prstDash val="dashDot"/>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800"/>
              <a:buFont typeface="Arial"/>
              <a:buNone/>
            </a:pPr>
            <a:r>
              <a:rPr b="0" i="0" lang="en-GB" sz="800" u="none" cap="none" strike="noStrike">
                <a:solidFill>
                  <a:schemeClr val="dk1"/>
                </a:solidFill>
                <a:latin typeface="Trebuchet MS"/>
                <a:ea typeface="Trebuchet MS"/>
                <a:cs typeface="Trebuchet MS"/>
                <a:sym typeface="Trebuchet MS"/>
              </a:rPr>
              <a:t>RS &amp; SMSC &amp;</a:t>
            </a:r>
            <a:endParaRPr b="0" i="0" sz="14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800"/>
              <a:buFont typeface="Arial"/>
              <a:buNone/>
            </a:pPr>
            <a:r>
              <a:rPr b="0" i="0" lang="en-GB" sz="800" u="none" cap="none" strike="noStrike">
                <a:solidFill>
                  <a:schemeClr val="dk1"/>
                </a:solidFill>
                <a:latin typeface="Trebuchet MS"/>
                <a:ea typeface="Trebuchet MS"/>
                <a:cs typeface="Trebuchet MS"/>
                <a:sym typeface="Trebuchet MS"/>
              </a:rPr>
              <a:t>British values</a:t>
            </a:r>
            <a:endParaRPr b="0" i="0" sz="800" u="none" cap="none" strike="noStrike">
              <a:solidFill>
                <a:schemeClr val="dk1"/>
              </a:solidFill>
              <a:latin typeface="Trebuchet MS"/>
              <a:ea typeface="Trebuchet MS"/>
              <a:cs typeface="Trebuchet MS"/>
              <a:sym typeface="Trebuchet MS"/>
            </a:endParaRPr>
          </a:p>
        </p:txBody>
      </p:sp>
      <p:sp>
        <p:nvSpPr>
          <p:cNvPr id="276" name="Google Shape;276;p9"/>
          <p:cNvSpPr/>
          <p:nvPr/>
        </p:nvSpPr>
        <p:spPr>
          <a:xfrm>
            <a:off x="3417151" y="4373723"/>
            <a:ext cx="824400" cy="720000"/>
          </a:xfrm>
          <a:prstGeom prst="hexagon">
            <a:avLst>
              <a:gd fmla="val 25000" name="adj"/>
              <a:gd fmla="val 115470" name="vf"/>
            </a:avLst>
          </a:prstGeom>
          <a:solidFill>
            <a:srgbClr val="8CB3E3"/>
          </a:solidFill>
          <a:ln cap="flat" cmpd="sng" w="9525">
            <a:solidFill>
              <a:srgbClr val="395E89"/>
            </a:solidFill>
            <a:prstDash val="dash"/>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800"/>
              <a:buFont typeface="Arial"/>
              <a:buNone/>
            </a:pPr>
            <a:r>
              <a:rPr b="0" i="0" lang="en-GB" sz="800" u="none" cap="none" strike="noStrike">
                <a:solidFill>
                  <a:schemeClr val="dk1"/>
                </a:solidFill>
                <a:latin typeface="Trebuchet MS"/>
                <a:ea typeface="Trebuchet MS"/>
                <a:cs typeface="Trebuchet MS"/>
                <a:sym typeface="Trebuchet MS"/>
              </a:rPr>
              <a:t>Specialist OT input</a:t>
            </a:r>
            <a:endParaRPr b="0" i="0" sz="800" u="none" cap="none" strike="noStrike">
              <a:solidFill>
                <a:schemeClr val="dk1"/>
              </a:solidFill>
              <a:latin typeface="Trebuchet MS"/>
              <a:ea typeface="Trebuchet MS"/>
              <a:cs typeface="Trebuchet MS"/>
              <a:sym typeface="Trebuchet MS"/>
            </a:endParaRPr>
          </a:p>
        </p:txBody>
      </p:sp>
      <p:sp>
        <p:nvSpPr>
          <p:cNvPr id="277" name="Google Shape;277;p9"/>
          <p:cNvSpPr/>
          <p:nvPr/>
        </p:nvSpPr>
        <p:spPr>
          <a:xfrm>
            <a:off x="4197290" y="4725452"/>
            <a:ext cx="824367" cy="720080"/>
          </a:xfrm>
          <a:prstGeom prst="hexagon">
            <a:avLst>
              <a:gd fmla="val 25000" name="adj"/>
              <a:gd fmla="val 115470" name="vf"/>
            </a:avLst>
          </a:prstGeom>
          <a:solidFill>
            <a:srgbClr val="8CB3E3"/>
          </a:solidFill>
          <a:ln cap="flat" cmpd="sng" w="9525">
            <a:solidFill>
              <a:srgbClr val="395E89"/>
            </a:solidFill>
            <a:prstDash val="dot"/>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800"/>
              <a:buFont typeface="Arial"/>
              <a:buNone/>
            </a:pPr>
            <a:r>
              <a:rPr b="0" i="0" lang="en-GB" sz="800" u="none" cap="none" strike="noStrike">
                <a:solidFill>
                  <a:schemeClr val="dk1"/>
                </a:solidFill>
                <a:latin typeface="Trebuchet MS"/>
                <a:ea typeface="Trebuchet MS"/>
                <a:cs typeface="Trebuchet MS"/>
                <a:sym typeface="Trebuchet MS"/>
              </a:rPr>
              <a:t>Physical development</a:t>
            </a:r>
            <a:endParaRPr b="0" i="0" sz="800" u="none" cap="none" strike="noStrike">
              <a:solidFill>
                <a:schemeClr val="dk1"/>
              </a:solidFill>
              <a:latin typeface="Trebuchet MS"/>
              <a:ea typeface="Trebuchet MS"/>
              <a:cs typeface="Trebuchet MS"/>
              <a:sym typeface="Trebuchet MS"/>
            </a:endParaRPr>
          </a:p>
        </p:txBody>
      </p:sp>
      <p:sp>
        <p:nvSpPr>
          <p:cNvPr id="278" name="Google Shape;278;p9"/>
          <p:cNvSpPr/>
          <p:nvPr/>
        </p:nvSpPr>
        <p:spPr>
          <a:xfrm>
            <a:off x="8903941" y="3805502"/>
            <a:ext cx="824367" cy="720080"/>
          </a:xfrm>
          <a:prstGeom prst="hexagon">
            <a:avLst>
              <a:gd fmla="val 25000" name="adj"/>
              <a:gd fmla="val 115470" name="vf"/>
            </a:avLst>
          </a:prstGeom>
          <a:solidFill>
            <a:srgbClr val="FABF8E"/>
          </a:solidFill>
          <a:ln cap="flat" cmpd="sng" w="9525">
            <a:solidFill>
              <a:srgbClr val="395E89"/>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800"/>
              <a:buFont typeface="Arial"/>
              <a:buNone/>
            </a:pPr>
            <a:r>
              <a:rPr b="0" i="0" lang="en-GB" sz="800" u="none" cap="none" strike="noStrike">
                <a:solidFill>
                  <a:schemeClr val="dk1"/>
                </a:solidFill>
                <a:latin typeface="Trebuchet MS"/>
                <a:ea typeface="Trebuchet MS"/>
                <a:cs typeface="Trebuchet MS"/>
                <a:sym typeface="Trebuchet MS"/>
              </a:rPr>
              <a:t>Work experience </a:t>
            </a:r>
            <a:endParaRPr b="0" i="0" sz="800" u="none" cap="none" strike="noStrike">
              <a:solidFill>
                <a:schemeClr val="dk1"/>
              </a:solidFill>
              <a:latin typeface="Trebuchet MS"/>
              <a:ea typeface="Trebuchet MS"/>
              <a:cs typeface="Trebuchet MS"/>
              <a:sym typeface="Trebuchet MS"/>
            </a:endParaRPr>
          </a:p>
        </p:txBody>
      </p:sp>
      <p:sp>
        <p:nvSpPr>
          <p:cNvPr id="279" name="Google Shape;279;p9"/>
          <p:cNvSpPr/>
          <p:nvPr/>
        </p:nvSpPr>
        <p:spPr>
          <a:xfrm>
            <a:off x="-1" y="22283"/>
            <a:ext cx="3505001" cy="1228290"/>
          </a:xfrm>
          <a:prstGeom prst="rect">
            <a:avLst/>
          </a:prstGeom>
          <a:solidFill>
            <a:schemeClr val="accen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rPr b="0" i="0" lang="en-GB" sz="1800" u="none" cap="none" strike="noStrike">
                <a:solidFill>
                  <a:srgbClr val="000000"/>
                </a:solidFill>
                <a:latin typeface="Trebuchet MS"/>
                <a:ea typeface="Trebuchet MS"/>
                <a:cs typeface="Trebuchet MS"/>
                <a:sym typeface="Trebuchet MS"/>
              </a:rPr>
              <a:t>Areas of learning </a:t>
            </a:r>
            <a:endParaRPr b="0" i="0" sz="14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800"/>
              <a:buFont typeface="Arial"/>
              <a:buNone/>
            </a:pPr>
            <a:r>
              <a:rPr b="0" i="0" lang="en-GB" sz="1800" u="none" cap="none" strike="noStrike">
                <a:solidFill>
                  <a:srgbClr val="000000"/>
                </a:solidFill>
                <a:latin typeface="Trebuchet MS"/>
                <a:ea typeface="Trebuchet MS"/>
                <a:cs typeface="Trebuchet MS"/>
                <a:sym typeface="Trebuchet MS"/>
              </a:rPr>
              <a:t>PH+</a:t>
            </a:r>
            <a:endParaRPr b="0" i="0" sz="14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800"/>
              <a:buFont typeface="Arial"/>
              <a:buNone/>
            </a:pPr>
            <a:r>
              <a:rPr b="0" i="0" lang="en-GB" sz="1800" u="none" cap="none" strike="noStrike">
                <a:solidFill>
                  <a:srgbClr val="000000"/>
                </a:solidFill>
                <a:latin typeface="Trebuchet MS"/>
                <a:ea typeface="Trebuchet MS"/>
                <a:cs typeface="Trebuchet MS"/>
                <a:sym typeface="Trebuchet MS"/>
              </a:rPr>
              <a:t>Functional Skills Curriculum</a:t>
            </a:r>
            <a:endParaRPr b="0" i="0" sz="14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800"/>
              <a:buFont typeface="Arial"/>
              <a:buNone/>
            </a:pPr>
            <a:r>
              <a:rPr b="0" i="0" lang="en-GB" sz="1800" u="none" cap="none" strike="noStrike">
                <a:solidFill>
                  <a:srgbClr val="000000"/>
                </a:solidFill>
                <a:latin typeface="Trebuchet MS"/>
                <a:ea typeface="Trebuchet MS"/>
                <a:cs typeface="Trebuchet MS"/>
                <a:sym typeface="Trebuchet MS"/>
              </a:rPr>
              <a:t>KS5 </a:t>
            </a:r>
            <a:endParaRPr b="0" i="0" sz="1400" u="none" cap="none" strike="noStrike">
              <a:solidFill>
                <a:srgbClr val="000000"/>
              </a:solidFill>
              <a:latin typeface="Arial"/>
              <a:ea typeface="Arial"/>
              <a:cs typeface="Arial"/>
              <a:sym typeface="Arial"/>
            </a:endParaRPr>
          </a:p>
        </p:txBody>
      </p:sp>
      <p:sp>
        <p:nvSpPr>
          <p:cNvPr id="280" name="Google Shape;280;p9"/>
          <p:cNvSpPr/>
          <p:nvPr/>
        </p:nvSpPr>
        <p:spPr>
          <a:xfrm>
            <a:off x="6256341" y="1295920"/>
            <a:ext cx="1050031" cy="914044"/>
          </a:xfrm>
          <a:prstGeom prst="hexagon">
            <a:avLst>
              <a:gd fmla="val 25000" name="adj"/>
              <a:gd fmla="val 115470" name="vf"/>
            </a:avLst>
          </a:prstGeom>
          <a:solidFill>
            <a:schemeClr val="accent3"/>
          </a:solidFill>
          <a:ln cap="flat" cmpd="sng" w="9525">
            <a:solidFill>
              <a:srgbClr val="395E89"/>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800"/>
              <a:buFont typeface="Arial"/>
              <a:buNone/>
            </a:pPr>
            <a:r>
              <a:rPr b="0" i="0" lang="en-GB" sz="800" u="none" cap="none" strike="noStrike">
                <a:solidFill>
                  <a:schemeClr val="dk1"/>
                </a:solidFill>
                <a:latin typeface="Trebuchet MS"/>
                <a:ea typeface="Trebuchet MS"/>
                <a:cs typeface="Trebuchet MS"/>
                <a:sym typeface="Trebuchet MS"/>
              </a:rPr>
              <a:t>Functional literacy </a:t>
            </a:r>
            <a:endParaRPr b="0" i="0" sz="1400" u="none" cap="none" strike="noStrike">
              <a:solidFill>
                <a:srgbClr val="000000"/>
              </a:solidFill>
              <a:latin typeface="Arial"/>
              <a:ea typeface="Arial"/>
              <a:cs typeface="Arial"/>
              <a:sym typeface="Arial"/>
            </a:endParaRPr>
          </a:p>
        </p:txBody>
      </p:sp>
      <p:sp>
        <p:nvSpPr>
          <p:cNvPr id="281" name="Google Shape;281;p9"/>
          <p:cNvSpPr/>
          <p:nvPr/>
        </p:nvSpPr>
        <p:spPr>
          <a:xfrm>
            <a:off x="4899091" y="5111428"/>
            <a:ext cx="860579" cy="720080"/>
          </a:xfrm>
          <a:prstGeom prst="hexagon">
            <a:avLst>
              <a:gd fmla="val 25000" name="adj"/>
              <a:gd fmla="val 115470" name="vf"/>
            </a:avLst>
          </a:prstGeom>
          <a:solidFill>
            <a:srgbClr val="8CB3E3"/>
          </a:solidFill>
          <a:ln cap="flat" cmpd="sng" w="9525">
            <a:solidFill>
              <a:srgbClr val="395E89"/>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700"/>
              <a:buFont typeface="Arial"/>
              <a:buNone/>
            </a:pPr>
            <a:r>
              <a:rPr b="0" i="0" lang="en-GB" sz="700" u="none" cap="none" strike="noStrike">
                <a:solidFill>
                  <a:schemeClr val="dk1"/>
                </a:solidFill>
                <a:latin typeface="Trebuchet MS"/>
                <a:ea typeface="Trebuchet MS"/>
                <a:cs typeface="Trebuchet MS"/>
                <a:sym typeface="Trebuchet MS"/>
              </a:rPr>
              <a:t>Physical wellbeing</a:t>
            </a:r>
            <a:r>
              <a:rPr b="0" i="0" lang="en-GB" sz="800" u="none" cap="none" strike="noStrike">
                <a:solidFill>
                  <a:schemeClr val="dk1"/>
                </a:solidFill>
                <a:latin typeface="Trebuchet MS"/>
                <a:ea typeface="Trebuchet MS"/>
                <a:cs typeface="Trebuchet MS"/>
                <a:sym typeface="Trebuchet MS"/>
              </a:rPr>
              <a:t> </a:t>
            </a:r>
            <a:endParaRPr b="0" i="0" sz="800" u="none" cap="none" strike="noStrike">
              <a:solidFill>
                <a:schemeClr val="dk1"/>
              </a:solidFill>
              <a:latin typeface="Trebuchet MS"/>
              <a:ea typeface="Trebuchet MS"/>
              <a:cs typeface="Trebuchet MS"/>
              <a:sym typeface="Trebuchet MS"/>
            </a:endParaRPr>
          </a:p>
        </p:txBody>
      </p:sp>
      <p:sp>
        <p:nvSpPr>
          <p:cNvPr id="282" name="Google Shape;282;p9"/>
          <p:cNvSpPr/>
          <p:nvPr/>
        </p:nvSpPr>
        <p:spPr>
          <a:xfrm>
            <a:off x="5673297" y="4735363"/>
            <a:ext cx="824367" cy="720080"/>
          </a:xfrm>
          <a:prstGeom prst="hexagon">
            <a:avLst>
              <a:gd fmla="val 25000" name="adj"/>
              <a:gd fmla="val 115470" name="vf"/>
            </a:avLst>
          </a:prstGeom>
          <a:solidFill>
            <a:srgbClr val="8CB3E3"/>
          </a:solidFill>
          <a:ln cap="flat" cmpd="sng" w="9525">
            <a:solidFill>
              <a:srgbClr val="395E89"/>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800"/>
              <a:buFont typeface="Arial"/>
              <a:buNone/>
            </a:pPr>
            <a:r>
              <a:rPr b="0" i="0" lang="en-GB" sz="800" u="none" cap="none" strike="noStrike">
                <a:solidFill>
                  <a:schemeClr val="dk1"/>
                </a:solidFill>
                <a:latin typeface="Trebuchet MS"/>
                <a:ea typeface="Trebuchet MS"/>
                <a:cs typeface="Trebuchet MS"/>
                <a:sym typeface="Trebuchet MS"/>
              </a:rPr>
              <a:t>Music</a:t>
            </a:r>
            <a:endParaRPr b="0" i="0" sz="800" u="none" cap="none" strike="noStrike">
              <a:solidFill>
                <a:schemeClr val="dk1"/>
              </a:solidFill>
              <a:latin typeface="Trebuchet MS"/>
              <a:ea typeface="Trebuchet MS"/>
              <a:cs typeface="Trebuchet MS"/>
              <a:sym typeface="Trebuchet MS"/>
            </a:endParaRPr>
          </a:p>
        </p:txBody>
      </p:sp>
      <p:sp>
        <p:nvSpPr>
          <p:cNvPr id="283" name="Google Shape;283;p9"/>
          <p:cNvSpPr/>
          <p:nvPr/>
        </p:nvSpPr>
        <p:spPr>
          <a:xfrm>
            <a:off x="6358424" y="5140360"/>
            <a:ext cx="824367" cy="720080"/>
          </a:xfrm>
          <a:prstGeom prst="hexagon">
            <a:avLst>
              <a:gd fmla="val 25000" name="adj"/>
              <a:gd fmla="val 115470" name="vf"/>
            </a:avLst>
          </a:prstGeom>
          <a:solidFill>
            <a:srgbClr val="8CB3E3"/>
          </a:solidFill>
          <a:ln cap="flat" cmpd="sng" w="9525">
            <a:solidFill>
              <a:srgbClr val="395E89"/>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800"/>
              <a:buFont typeface="Arial"/>
              <a:buNone/>
            </a:pPr>
            <a:r>
              <a:rPr b="0" i="0" lang="en-GB" sz="800" u="none" cap="none" strike="noStrike">
                <a:solidFill>
                  <a:schemeClr val="dk1"/>
                </a:solidFill>
                <a:latin typeface="Trebuchet MS"/>
                <a:ea typeface="Trebuchet MS"/>
                <a:cs typeface="Trebuchet MS"/>
                <a:sym typeface="Trebuchet MS"/>
              </a:rPr>
              <a:t>Creative </a:t>
            </a:r>
            <a:endParaRPr b="0" i="0" sz="14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800"/>
              <a:buFont typeface="Arial"/>
              <a:buNone/>
            </a:pPr>
            <a:r>
              <a:rPr b="0" i="0" lang="en-GB" sz="800" u="none" cap="none" strike="noStrike">
                <a:solidFill>
                  <a:schemeClr val="dk1"/>
                </a:solidFill>
                <a:latin typeface="Trebuchet MS"/>
                <a:ea typeface="Trebuchet MS"/>
                <a:cs typeface="Trebuchet MS"/>
                <a:sym typeface="Trebuchet MS"/>
              </a:rPr>
              <a:t>Development (Art)</a:t>
            </a:r>
            <a:endParaRPr b="0" i="0" sz="800" u="none" cap="none" strike="noStrike">
              <a:solidFill>
                <a:schemeClr val="dk1"/>
              </a:solidFill>
              <a:latin typeface="Trebuchet MS"/>
              <a:ea typeface="Trebuchet MS"/>
              <a:cs typeface="Trebuchet MS"/>
              <a:sym typeface="Trebuchet MS"/>
            </a:endParaRPr>
          </a:p>
        </p:txBody>
      </p:sp>
      <p:sp>
        <p:nvSpPr>
          <p:cNvPr id="284" name="Google Shape;284;p9"/>
          <p:cNvSpPr/>
          <p:nvPr/>
        </p:nvSpPr>
        <p:spPr>
          <a:xfrm>
            <a:off x="8930309" y="4622040"/>
            <a:ext cx="835361" cy="720080"/>
          </a:xfrm>
          <a:prstGeom prst="hexagon">
            <a:avLst>
              <a:gd fmla="val 25000" name="adj"/>
              <a:gd fmla="val 115470" name="vf"/>
            </a:avLst>
          </a:prstGeom>
          <a:solidFill>
            <a:srgbClr val="FABF8E"/>
          </a:solidFill>
          <a:ln cap="flat" cmpd="sng" w="9525">
            <a:solidFill>
              <a:srgbClr val="395E89"/>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800"/>
              <a:buFont typeface="Arial"/>
              <a:buNone/>
            </a:pPr>
            <a:r>
              <a:rPr b="0" i="0" lang="en-GB" sz="800" u="none" cap="none" strike="noStrike">
                <a:solidFill>
                  <a:schemeClr val="dk1"/>
                </a:solidFill>
                <a:latin typeface="Trebuchet MS"/>
                <a:ea typeface="Trebuchet MS"/>
                <a:cs typeface="Trebuchet MS"/>
                <a:sym typeface="Trebuchet MS"/>
              </a:rPr>
              <a:t>Cooking</a:t>
            </a:r>
            <a:endParaRPr b="0" i="0" sz="800" u="none" cap="none" strike="noStrike">
              <a:solidFill>
                <a:schemeClr val="dk1"/>
              </a:solidFill>
              <a:latin typeface="Trebuchet MS"/>
              <a:ea typeface="Trebuchet MS"/>
              <a:cs typeface="Trebuchet MS"/>
              <a:sym typeface="Trebuchet MS"/>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Facet">
  <a:themeElements>
    <a:clrScheme name="Office 2007-2010">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2021-02-07T11:16:17Z</dcterms:created>
  <dc:creator>Claudette De Aguiar</dc:creator>
</cp:coreProperties>
</file>